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26" r:id="rId4"/>
    <p:sldId id="322" r:id="rId5"/>
    <p:sldId id="323" r:id="rId6"/>
    <p:sldId id="263" r:id="rId7"/>
    <p:sldId id="265" r:id="rId8"/>
    <p:sldId id="266" r:id="rId9"/>
    <p:sldId id="267" r:id="rId10"/>
    <p:sldId id="273" r:id="rId11"/>
    <p:sldId id="290" r:id="rId12"/>
    <p:sldId id="291" r:id="rId13"/>
    <p:sldId id="268" r:id="rId14"/>
    <p:sldId id="270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86" r:id="rId23"/>
    <p:sldId id="289" r:id="rId24"/>
    <p:sldId id="292" r:id="rId25"/>
    <p:sldId id="293" r:id="rId26"/>
    <p:sldId id="324" r:id="rId27"/>
    <p:sldId id="295" r:id="rId28"/>
    <p:sldId id="294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28981-E2C6-4956-A708-D0DD430A3FB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9FE6B8-DC89-41E8-9113-FF555A8DDC56}">
      <dgm:prSet/>
      <dgm:spPr/>
      <dgm:t>
        <a:bodyPr/>
        <a:lstStyle/>
        <a:p>
          <a:r>
            <a:rPr lang="en-GB"/>
            <a:t>Personal</a:t>
          </a:r>
          <a:endParaRPr lang="en-US"/>
        </a:p>
      </dgm:t>
    </dgm:pt>
    <dgm:pt modelId="{F0BF0C18-FA5E-4FB5-8AA0-0045C5183595}" type="parTrans" cxnId="{309412E5-9A58-4E82-AEB9-EC8227BAFDAA}">
      <dgm:prSet/>
      <dgm:spPr/>
      <dgm:t>
        <a:bodyPr/>
        <a:lstStyle/>
        <a:p>
          <a:endParaRPr lang="en-US"/>
        </a:p>
      </dgm:t>
    </dgm:pt>
    <dgm:pt modelId="{9792181D-9E6C-4848-AC31-5DC1D6C69C63}" type="sibTrans" cxnId="{309412E5-9A58-4E82-AEB9-EC8227BAFDAA}">
      <dgm:prSet/>
      <dgm:spPr/>
      <dgm:t>
        <a:bodyPr/>
        <a:lstStyle/>
        <a:p>
          <a:endParaRPr lang="en-US"/>
        </a:p>
      </dgm:t>
    </dgm:pt>
    <dgm:pt modelId="{9B6BC735-0208-4DFD-90BF-9A1A5396C623}">
      <dgm:prSet/>
      <dgm:spPr/>
      <dgm:t>
        <a:bodyPr/>
        <a:lstStyle/>
        <a:p>
          <a:r>
            <a:rPr lang="en-GB"/>
            <a:t>Corporate</a:t>
          </a:r>
          <a:endParaRPr lang="en-US"/>
        </a:p>
      </dgm:t>
    </dgm:pt>
    <dgm:pt modelId="{6DB245BC-5148-45CB-93F1-717AE7C0A9AD}" type="parTrans" cxnId="{FB05E62A-756B-4862-ACA0-79B6E7159C8B}">
      <dgm:prSet/>
      <dgm:spPr/>
      <dgm:t>
        <a:bodyPr/>
        <a:lstStyle/>
        <a:p>
          <a:endParaRPr lang="en-US"/>
        </a:p>
      </dgm:t>
    </dgm:pt>
    <dgm:pt modelId="{EA781645-C45C-49C2-A9A8-62DF9E63990F}" type="sibTrans" cxnId="{FB05E62A-756B-4862-ACA0-79B6E7159C8B}">
      <dgm:prSet/>
      <dgm:spPr/>
      <dgm:t>
        <a:bodyPr/>
        <a:lstStyle/>
        <a:p>
          <a:endParaRPr lang="en-US"/>
        </a:p>
      </dgm:t>
    </dgm:pt>
    <dgm:pt modelId="{60C48BDD-E689-4ADA-862E-E2B40D9D6CED}">
      <dgm:prSet/>
      <dgm:spPr/>
      <dgm:t>
        <a:bodyPr/>
        <a:lstStyle/>
        <a:p>
          <a:r>
            <a:rPr lang="en-GB"/>
            <a:t>Political</a:t>
          </a:r>
          <a:endParaRPr lang="en-US"/>
        </a:p>
      </dgm:t>
    </dgm:pt>
    <dgm:pt modelId="{8290789C-EFE5-424F-BBE9-6178F4473DA6}" type="parTrans" cxnId="{467430AC-4EC0-4DC1-897F-5462E05C7DA2}">
      <dgm:prSet/>
      <dgm:spPr/>
      <dgm:t>
        <a:bodyPr/>
        <a:lstStyle/>
        <a:p>
          <a:endParaRPr lang="en-US"/>
        </a:p>
      </dgm:t>
    </dgm:pt>
    <dgm:pt modelId="{04634A6C-70A8-42C7-BDC9-930D20E7029C}" type="sibTrans" cxnId="{467430AC-4EC0-4DC1-897F-5462E05C7DA2}">
      <dgm:prSet/>
      <dgm:spPr/>
      <dgm:t>
        <a:bodyPr/>
        <a:lstStyle/>
        <a:p>
          <a:endParaRPr lang="en-US"/>
        </a:p>
      </dgm:t>
    </dgm:pt>
    <dgm:pt modelId="{3A82A073-C7F1-4253-8ABF-7FA4D16C7D3D}" type="pres">
      <dgm:prSet presAssocID="{1B728981-E2C6-4956-A708-D0DD430A3FB4}" presName="diagram" presStyleCnt="0">
        <dgm:presLayoutVars>
          <dgm:dir/>
          <dgm:resizeHandles val="exact"/>
        </dgm:presLayoutVars>
      </dgm:prSet>
      <dgm:spPr/>
    </dgm:pt>
    <dgm:pt modelId="{8C8FE90C-6096-4C5B-88B4-D75C4308910B}" type="pres">
      <dgm:prSet presAssocID="{679FE6B8-DC89-41E8-9113-FF555A8DDC56}" presName="node" presStyleLbl="node1" presStyleIdx="0" presStyleCnt="3">
        <dgm:presLayoutVars>
          <dgm:bulletEnabled val="1"/>
        </dgm:presLayoutVars>
      </dgm:prSet>
      <dgm:spPr/>
    </dgm:pt>
    <dgm:pt modelId="{50F5143B-8847-4E5E-82D2-F95507D43211}" type="pres">
      <dgm:prSet presAssocID="{9792181D-9E6C-4848-AC31-5DC1D6C69C63}" presName="sibTrans" presStyleCnt="0"/>
      <dgm:spPr/>
    </dgm:pt>
    <dgm:pt modelId="{938DE7EA-110D-4033-8906-7DF0F0980010}" type="pres">
      <dgm:prSet presAssocID="{9B6BC735-0208-4DFD-90BF-9A1A5396C623}" presName="node" presStyleLbl="node1" presStyleIdx="1" presStyleCnt="3">
        <dgm:presLayoutVars>
          <dgm:bulletEnabled val="1"/>
        </dgm:presLayoutVars>
      </dgm:prSet>
      <dgm:spPr/>
    </dgm:pt>
    <dgm:pt modelId="{3421E85A-BB4B-43A2-A362-E280A589ACE9}" type="pres">
      <dgm:prSet presAssocID="{EA781645-C45C-49C2-A9A8-62DF9E63990F}" presName="sibTrans" presStyleCnt="0"/>
      <dgm:spPr/>
    </dgm:pt>
    <dgm:pt modelId="{B857FC5C-44B8-44DB-9F80-DC13A6E9B96C}" type="pres">
      <dgm:prSet presAssocID="{60C48BDD-E689-4ADA-862E-E2B40D9D6CED}" presName="node" presStyleLbl="node1" presStyleIdx="2" presStyleCnt="3">
        <dgm:presLayoutVars>
          <dgm:bulletEnabled val="1"/>
        </dgm:presLayoutVars>
      </dgm:prSet>
      <dgm:spPr/>
    </dgm:pt>
  </dgm:ptLst>
  <dgm:cxnLst>
    <dgm:cxn modelId="{6E1FF827-106B-4CC9-A1DD-DC4680E8A8E3}" type="presOf" srcId="{1B728981-E2C6-4956-A708-D0DD430A3FB4}" destId="{3A82A073-C7F1-4253-8ABF-7FA4D16C7D3D}" srcOrd="0" destOrd="0" presId="urn:microsoft.com/office/officeart/2005/8/layout/default"/>
    <dgm:cxn modelId="{FB05E62A-756B-4862-ACA0-79B6E7159C8B}" srcId="{1B728981-E2C6-4956-A708-D0DD430A3FB4}" destId="{9B6BC735-0208-4DFD-90BF-9A1A5396C623}" srcOrd="1" destOrd="0" parTransId="{6DB245BC-5148-45CB-93F1-717AE7C0A9AD}" sibTransId="{EA781645-C45C-49C2-A9A8-62DF9E63990F}"/>
    <dgm:cxn modelId="{CF9A632D-5FD2-4AA6-87DE-88945C1E2CAC}" type="presOf" srcId="{9B6BC735-0208-4DFD-90BF-9A1A5396C623}" destId="{938DE7EA-110D-4033-8906-7DF0F0980010}" srcOrd="0" destOrd="0" presId="urn:microsoft.com/office/officeart/2005/8/layout/default"/>
    <dgm:cxn modelId="{06F5D755-C4E2-4822-9B47-AF39EA7A371A}" type="presOf" srcId="{60C48BDD-E689-4ADA-862E-E2B40D9D6CED}" destId="{B857FC5C-44B8-44DB-9F80-DC13A6E9B96C}" srcOrd="0" destOrd="0" presId="urn:microsoft.com/office/officeart/2005/8/layout/default"/>
    <dgm:cxn modelId="{467430AC-4EC0-4DC1-897F-5462E05C7DA2}" srcId="{1B728981-E2C6-4956-A708-D0DD430A3FB4}" destId="{60C48BDD-E689-4ADA-862E-E2B40D9D6CED}" srcOrd="2" destOrd="0" parTransId="{8290789C-EFE5-424F-BBE9-6178F4473DA6}" sibTransId="{04634A6C-70A8-42C7-BDC9-930D20E7029C}"/>
    <dgm:cxn modelId="{91A380C5-E2FB-42C2-AF30-791B7B6FD360}" type="presOf" srcId="{679FE6B8-DC89-41E8-9113-FF555A8DDC56}" destId="{8C8FE90C-6096-4C5B-88B4-D75C4308910B}" srcOrd="0" destOrd="0" presId="urn:microsoft.com/office/officeart/2005/8/layout/default"/>
    <dgm:cxn modelId="{309412E5-9A58-4E82-AEB9-EC8227BAFDAA}" srcId="{1B728981-E2C6-4956-A708-D0DD430A3FB4}" destId="{679FE6B8-DC89-41E8-9113-FF555A8DDC56}" srcOrd="0" destOrd="0" parTransId="{F0BF0C18-FA5E-4FB5-8AA0-0045C5183595}" sibTransId="{9792181D-9E6C-4848-AC31-5DC1D6C69C63}"/>
    <dgm:cxn modelId="{CF9A1446-BE43-4A0A-9DC1-EF7927CD7B4B}" type="presParOf" srcId="{3A82A073-C7F1-4253-8ABF-7FA4D16C7D3D}" destId="{8C8FE90C-6096-4C5B-88B4-D75C4308910B}" srcOrd="0" destOrd="0" presId="urn:microsoft.com/office/officeart/2005/8/layout/default"/>
    <dgm:cxn modelId="{05AB4DF0-42F3-439A-8523-E7A806873B51}" type="presParOf" srcId="{3A82A073-C7F1-4253-8ABF-7FA4D16C7D3D}" destId="{50F5143B-8847-4E5E-82D2-F95507D43211}" srcOrd="1" destOrd="0" presId="urn:microsoft.com/office/officeart/2005/8/layout/default"/>
    <dgm:cxn modelId="{ADE0F846-E538-4630-AC76-AA8D3833108C}" type="presParOf" srcId="{3A82A073-C7F1-4253-8ABF-7FA4D16C7D3D}" destId="{938DE7EA-110D-4033-8906-7DF0F0980010}" srcOrd="2" destOrd="0" presId="urn:microsoft.com/office/officeart/2005/8/layout/default"/>
    <dgm:cxn modelId="{D5620A09-992E-447F-AE5E-F59123D24810}" type="presParOf" srcId="{3A82A073-C7F1-4253-8ABF-7FA4D16C7D3D}" destId="{3421E85A-BB4B-43A2-A362-E280A589ACE9}" srcOrd="3" destOrd="0" presId="urn:microsoft.com/office/officeart/2005/8/layout/default"/>
    <dgm:cxn modelId="{D719F7C5-FCB7-440D-B332-67B12DA30CE9}" type="presParOf" srcId="{3A82A073-C7F1-4253-8ABF-7FA4D16C7D3D}" destId="{B857FC5C-44B8-44DB-9F80-DC13A6E9B9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435A7-F983-4CF7-8D34-5B1D670DE21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6ADB7A-B1AE-43E8-8671-311B6EF8D5A7}">
      <dgm:prSet/>
      <dgm:spPr/>
      <dgm:t>
        <a:bodyPr/>
        <a:lstStyle/>
        <a:p>
          <a:r>
            <a:rPr lang="en-GB"/>
            <a:t>Ill health</a:t>
          </a:r>
          <a:endParaRPr lang="en-US"/>
        </a:p>
      </dgm:t>
    </dgm:pt>
    <dgm:pt modelId="{30EC0070-C142-46F7-A720-CC3E2418F6D0}" type="parTrans" cxnId="{39C64911-98C7-497C-810A-5709AA6446D8}">
      <dgm:prSet/>
      <dgm:spPr/>
      <dgm:t>
        <a:bodyPr/>
        <a:lstStyle/>
        <a:p>
          <a:endParaRPr lang="en-US"/>
        </a:p>
      </dgm:t>
    </dgm:pt>
    <dgm:pt modelId="{3FB4D9C5-D0BD-4C86-A77D-80B1796063CE}" type="sibTrans" cxnId="{39C64911-98C7-497C-810A-5709AA6446D8}">
      <dgm:prSet/>
      <dgm:spPr/>
      <dgm:t>
        <a:bodyPr/>
        <a:lstStyle/>
        <a:p>
          <a:endParaRPr lang="en-US"/>
        </a:p>
      </dgm:t>
    </dgm:pt>
    <dgm:pt modelId="{91AF3318-DDD1-4AF8-AA4B-AD13A982F20D}">
      <dgm:prSet/>
      <dgm:spPr/>
      <dgm:t>
        <a:bodyPr/>
        <a:lstStyle/>
        <a:p>
          <a:r>
            <a:rPr lang="en-GB"/>
            <a:t>Diet</a:t>
          </a:r>
          <a:endParaRPr lang="en-US"/>
        </a:p>
      </dgm:t>
    </dgm:pt>
    <dgm:pt modelId="{C6AFCE73-3D1C-4632-943B-0E7B0B2B345C}" type="parTrans" cxnId="{10EDF8E0-7600-4D87-AA36-5D6ABB5F7809}">
      <dgm:prSet/>
      <dgm:spPr/>
      <dgm:t>
        <a:bodyPr/>
        <a:lstStyle/>
        <a:p>
          <a:endParaRPr lang="en-US"/>
        </a:p>
      </dgm:t>
    </dgm:pt>
    <dgm:pt modelId="{E7C0D642-DDFE-4744-A845-9732FE64F8B2}" type="sibTrans" cxnId="{10EDF8E0-7600-4D87-AA36-5D6ABB5F7809}">
      <dgm:prSet/>
      <dgm:spPr/>
      <dgm:t>
        <a:bodyPr/>
        <a:lstStyle/>
        <a:p>
          <a:endParaRPr lang="en-US"/>
        </a:p>
      </dgm:t>
    </dgm:pt>
    <dgm:pt modelId="{8994BDE1-85BF-434F-94CB-899FFE611547}">
      <dgm:prSet/>
      <dgm:spPr/>
      <dgm:t>
        <a:bodyPr/>
        <a:lstStyle/>
        <a:p>
          <a:r>
            <a:rPr lang="en-GB"/>
            <a:t>Exercise</a:t>
          </a:r>
          <a:endParaRPr lang="en-US"/>
        </a:p>
      </dgm:t>
    </dgm:pt>
    <dgm:pt modelId="{C3DB1E1B-3560-464E-9E03-DD1E6517B998}" type="parTrans" cxnId="{23829CA1-0396-4E27-BC8A-63DA566A6B8D}">
      <dgm:prSet/>
      <dgm:spPr/>
      <dgm:t>
        <a:bodyPr/>
        <a:lstStyle/>
        <a:p>
          <a:endParaRPr lang="en-US"/>
        </a:p>
      </dgm:t>
    </dgm:pt>
    <dgm:pt modelId="{21FDF7EC-B29E-4D48-8796-0997DC66F305}" type="sibTrans" cxnId="{23829CA1-0396-4E27-BC8A-63DA566A6B8D}">
      <dgm:prSet/>
      <dgm:spPr/>
      <dgm:t>
        <a:bodyPr/>
        <a:lstStyle/>
        <a:p>
          <a:endParaRPr lang="en-US"/>
        </a:p>
      </dgm:t>
    </dgm:pt>
    <dgm:pt modelId="{A45470E9-7E4D-4167-9AA0-BBC814163D97}">
      <dgm:prSet/>
      <dgm:spPr/>
      <dgm:t>
        <a:bodyPr/>
        <a:lstStyle/>
        <a:p>
          <a:r>
            <a:rPr lang="en-GB"/>
            <a:t>Mental Health </a:t>
          </a:r>
          <a:endParaRPr lang="en-US"/>
        </a:p>
      </dgm:t>
    </dgm:pt>
    <dgm:pt modelId="{0BCFBBD0-F33E-4F58-8C94-31E25E3E1971}" type="parTrans" cxnId="{12AD8967-9948-474F-9BC5-4036BCC737B7}">
      <dgm:prSet/>
      <dgm:spPr/>
      <dgm:t>
        <a:bodyPr/>
        <a:lstStyle/>
        <a:p>
          <a:endParaRPr lang="en-US"/>
        </a:p>
      </dgm:t>
    </dgm:pt>
    <dgm:pt modelId="{8C52FA8D-E5CC-408B-87E4-0035E5FFA578}" type="sibTrans" cxnId="{12AD8967-9948-474F-9BC5-4036BCC737B7}">
      <dgm:prSet/>
      <dgm:spPr/>
      <dgm:t>
        <a:bodyPr/>
        <a:lstStyle/>
        <a:p>
          <a:endParaRPr lang="en-US"/>
        </a:p>
      </dgm:t>
    </dgm:pt>
    <dgm:pt modelId="{797274BA-38FC-43B5-944A-9083BDAC98E0}">
      <dgm:prSet/>
      <dgm:spPr/>
      <dgm:t>
        <a:bodyPr/>
        <a:lstStyle/>
        <a:p>
          <a:r>
            <a:rPr lang="en-GB"/>
            <a:t>Housing</a:t>
          </a:r>
          <a:endParaRPr lang="en-US"/>
        </a:p>
      </dgm:t>
    </dgm:pt>
    <dgm:pt modelId="{8CA256F8-E22B-41CD-AF0C-9101277F66AC}" type="parTrans" cxnId="{A8B96401-FB71-4D9A-8E1C-494C38208212}">
      <dgm:prSet/>
      <dgm:spPr/>
      <dgm:t>
        <a:bodyPr/>
        <a:lstStyle/>
        <a:p>
          <a:endParaRPr lang="en-US"/>
        </a:p>
      </dgm:t>
    </dgm:pt>
    <dgm:pt modelId="{B9DCF2B4-1E55-4DA0-8E14-BE12A1AEB10A}" type="sibTrans" cxnId="{A8B96401-FB71-4D9A-8E1C-494C38208212}">
      <dgm:prSet/>
      <dgm:spPr/>
      <dgm:t>
        <a:bodyPr/>
        <a:lstStyle/>
        <a:p>
          <a:endParaRPr lang="en-US"/>
        </a:p>
      </dgm:t>
    </dgm:pt>
    <dgm:pt modelId="{EC37417E-5737-4FD6-8831-E97A4B771F74}">
      <dgm:prSet/>
      <dgm:spPr/>
      <dgm:t>
        <a:bodyPr/>
        <a:lstStyle/>
        <a:p>
          <a:r>
            <a:rPr lang="en-GB"/>
            <a:t>Employment</a:t>
          </a:r>
          <a:endParaRPr lang="en-US"/>
        </a:p>
      </dgm:t>
    </dgm:pt>
    <dgm:pt modelId="{9BD16457-B20D-482D-9166-47C4B0DAC9ED}" type="parTrans" cxnId="{B63427C9-D6FA-415B-B1C7-A6B9AB2E556C}">
      <dgm:prSet/>
      <dgm:spPr/>
      <dgm:t>
        <a:bodyPr/>
        <a:lstStyle/>
        <a:p>
          <a:endParaRPr lang="en-US"/>
        </a:p>
      </dgm:t>
    </dgm:pt>
    <dgm:pt modelId="{06B86D98-602F-4360-A18B-76784FEAC05B}" type="sibTrans" cxnId="{B63427C9-D6FA-415B-B1C7-A6B9AB2E556C}">
      <dgm:prSet/>
      <dgm:spPr/>
      <dgm:t>
        <a:bodyPr/>
        <a:lstStyle/>
        <a:p>
          <a:endParaRPr lang="en-US"/>
        </a:p>
      </dgm:t>
    </dgm:pt>
    <dgm:pt modelId="{3F4C4552-8490-4DE6-B92E-E65FD14973B8}">
      <dgm:prSet/>
      <dgm:spPr/>
      <dgm:t>
        <a:bodyPr/>
        <a:lstStyle/>
        <a:p>
          <a:r>
            <a:rPr lang="en-GB"/>
            <a:t>Education</a:t>
          </a:r>
          <a:endParaRPr lang="en-US"/>
        </a:p>
      </dgm:t>
    </dgm:pt>
    <dgm:pt modelId="{334BBF69-E4F6-4919-AF67-6B5DA191B6FC}" type="parTrans" cxnId="{133D93B9-EF9D-448D-BB47-349BBFD43868}">
      <dgm:prSet/>
      <dgm:spPr/>
      <dgm:t>
        <a:bodyPr/>
        <a:lstStyle/>
        <a:p>
          <a:endParaRPr lang="en-US"/>
        </a:p>
      </dgm:t>
    </dgm:pt>
    <dgm:pt modelId="{56D43701-216A-425A-80FF-E7CB56D7BC1E}" type="sibTrans" cxnId="{133D93B9-EF9D-448D-BB47-349BBFD43868}">
      <dgm:prSet/>
      <dgm:spPr/>
      <dgm:t>
        <a:bodyPr/>
        <a:lstStyle/>
        <a:p>
          <a:endParaRPr lang="en-US"/>
        </a:p>
      </dgm:t>
    </dgm:pt>
    <dgm:pt modelId="{9831CD77-F864-4263-80DE-0F1D467F4044}">
      <dgm:prSet/>
      <dgm:spPr/>
      <dgm:t>
        <a:bodyPr/>
        <a:lstStyle/>
        <a:p>
          <a:r>
            <a:rPr lang="en-US" dirty="0"/>
            <a:t>Travel</a:t>
          </a:r>
        </a:p>
      </dgm:t>
    </dgm:pt>
    <dgm:pt modelId="{0F5EAC16-20A9-4DE6-82A2-F9E35A0FCAF8}" type="parTrans" cxnId="{27F5CA9B-294D-40DF-9437-A6A2FEEE9317}">
      <dgm:prSet/>
      <dgm:spPr/>
      <dgm:t>
        <a:bodyPr/>
        <a:lstStyle/>
        <a:p>
          <a:endParaRPr lang="en-US"/>
        </a:p>
      </dgm:t>
    </dgm:pt>
    <dgm:pt modelId="{8C35D165-BC7F-4A42-8ED4-E72A4E57615E}" type="sibTrans" cxnId="{27F5CA9B-294D-40DF-9437-A6A2FEEE9317}">
      <dgm:prSet/>
      <dgm:spPr/>
      <dgm:t>
        <a:bodyPr/>
        <a:lstStyle/>
        <a:p>
          <a:endParaRPr lang="en-US"/>
        </a:p>
      </dgm:t>
    </dgm:pt>
    <dgm:pt modelId="{5CEF4F05-5AEE-4C9C-A38D-41D83F04185A}" type="pres">
      <dgm:prSet presAssocID="{7E9435A7-F983-4CF7-8D34-5B1D670DE21B}" presName="diagram" presStyleCnt="0">
        <dgm:presLayoutVars>
          <dgm:dir/>
          <dgm:resizeHandles val="exact"/>
        </dgm:presLayoutVars>
      </dgm:prSet>
      <dgm:spPr/>
    </dgm:pt>
    <dgm:pt modelId="{1A95146B-65C1-44E2-A70B-F49A165D16A2}" type="pres">
      <dgm:prSet presAssocID="{6B6ADB7A-B1AE-43E8-8671-311B6EF8D5A7}" presName="node" presStyleLbl="node1" presStyleIdx="0" presStyleCnt="8">
        <dgm:presLayoutVars>
          <dgm:bulletEnabled val="1"/>
        </dgm:presLayoutVars>
      </dgm:prSet>
      <dgm:spPr/>
    </dgm:pt>
    <dgm:pt modelId="{392D92BA-9B63-43E4-B531-16000364CFAE}" type="pres">
      <dgm:prSet presAssocID="{3FB4D9C5-D0BD-4C86-A77D-80B1796063CE}" presName="sibTrans" presStyleCnt="0"/>
      <dgm:spPr/>
    </dgm:pt>
    <dgm:pt modelId="{D2F3951F-BCEE-42B6-8144-289EDCC4F946}" type="pres">
      <dgm:prSet presAssocID="{91AF3318-DDD1-4AF8-AA4B-AD13A982F20D}" presName="node" presStyleLbl="node1" presStyleIdx="1" presStyleCnt="8">
        <dgm:presLayoutVars>
          <dgm:bulletEnabled val="1"/>
        </dgm:presLayoutVars>
      </dgm:prSet>
      <dgm:spPr/>
    </dgm:pt>
    <dgm:pt modelId="{D091CC6C-730C-46FC-B3A3-F47F44729543}" type="pres">
      <dgm:prSet presAssocID="{E7C0D642-DDFE-4744-A845-9732FE64F8B2}" presName="sibTrans" presStyleCnt="0"/>
      <dgm:spPr/>
    </dgm:pt>
    <dgm:pt modelId="{A1677ADC-C994-4166-87AF-3ED483FB3CF2}" type="pres">
      <dgm:prSet presAssocID="{8994BDE1-85BF-434F-94CB-899FFE611547}" presName="node" presStyleLbl="node1" presStyleIdx="2" presStyleCnt="8">
        <dgm:presLayoutVars>
          <dgm:bulletEnabled val="1"/>
        </dgm:presLayoutVars>
      </dgm:prSet>
      <dgm:spPr/>
    </dgm:pt>
    <dgm:pt modelId="{BF6063BA-76CC-49D2-B280-1886C7C72EEA}" type="pres">
      <dgm:prSet presAssocID="{21FDF7EC-B29E-4D48-8796-0997DC66F305}" presName="sibTrans" presStyleCnt="0"/>
      <dgm:spPr/>
    </dgm:pt>
    <dgm:pt modelId="{1988D416-59E4-4434-992B-D0E889F67130}" type="pres">
      <dgm:prSet presAssocID="{A45470E9-7E4D-4167-9AA0-BBC814163D97}" presName="node" presStyleLbl="node1" presStyleIdx="3" presStyleCnt="8">
        <dgm:presLayoutVars>
          <dgm:bulletEnabled val="1"/>
        </dgm:presLayoutVars>
      </dgm:prSet>
      <dgm:spPr/>
    </dgm:pt>
    <dgm:pt modelId="{B3A9BEB1-3835-4AA6-8F37-B948410ED0C4}" type="pres">
      <dgm:prSet presAssocID="{8C52FA8D-E5CC-408B-87E4-0035E5FFA578}" presName="sibTrans" presStyleCnt="0"/>
      <dgm:spPr/>
    </dgm:pt>
    <dgm:pt modelId="{49A16D0E-2857-4769-8C76-6169EA81F2C5}" type="pres">
      <dgm:prSet presAssocID="{797274BA-38FC-43B5-944A-9083BDAC98E0}" presName="node" presStyleLbl="node1" presStyleIdx="4" presStyleCnt="8">
        <dgm:presLayoutVars>
          <dgm:bulletEnabled val="1"/>
        </dgm:presLayoutVars>
      </dgm:prSet>
      <dgm:spPr/>
    </dgm:pt>
    <dgm:pt modelId="{B3A6FFFA-366D-48B6-83F3-320AA70537A1}" type="pres">
      <dgm:prSet presAssocID="{B9DCF2B4-1E55-4DA0-8E14-BE12A1AEB10A}" presName="sibTrans" presStyleCnt="0"/>
      <dgm:spPr/>
    </dgm:pt>
    <dgm:pt modelId="{E2227B94-FB5B-4A52-B2C5-4E190E2DB1C9}" type="pres">
      <dgm:prSet presAssocID="{EC37417E-5737-4FD6-8831-E97A4B771F74}" presName="node" presStyleLbl="node1" presStyleIdx="5" presStyleCnt="8">
        <dgm:presLayoutVars>
          <dgm:bulletEnabled val="1"/>
        </dgm:presLayoutVars>
      </dgm:prSet>
      <dgm:spPr/>
    </dgm:pt>
    <dgm:pt modelId="{6952125E-F77B-4154-8A0B-0FD942A7ACDD}" type="pres">
      <dgm:prSet presAssocID="{06B86D98-602F-4360-A18B-76784FEAC05B}" presName="sibTrans" presStyleCnt="0"/>
      <dgm:spPr/>
    </dgm:pt>
    <dgm:pt modelId="{8E1514B5-B2E9-485C-A12B-B92AD8194D1D}" type="pres">
      <dgm:prSet presAssocID="{3F4C4552-8490-4DE6-B92E-E65FD14973B8}" presName="node" presStyleLbl="node1" presStyleIdx="6" presStyleCnt="8">
        <dgm:presLayoutVars>
          <dgm:bulletEnabled val="1"/>
        </dgm:presLayoutVars>
      </dgm:prSet>
      <dgm:spPr/>
    </dgm:pt>
    <dgm:pt modelId="{2EBD5559-8C71-4CF1-AAE3-2DF11C43AC2A}" type="pres">
      <dgm:prSet presAssocID="{56D43701-216A-425A-80FF-E7CB56D7BC1E}" presName="sibTrans" presStyleCnt="0"/>
      <dgm:spPr/>
    </dgm:pt>
    <dgm:pt modelId="{7641FE3D-8C7B-4CEC-A66A-A938214E001E}" type="pres">
      <dgm:prSet presAssocID="{9831CD77-F864-4263-80DE-0F1D467F4044}" presName="node" presStyleLbl="node1" presStyleIdx="7" presStyleCnt="8">
        <dgm:presLayoutVars>
          <dgm:bulletEnabled val="1"/>
        </dgm:presLayoutVars>
      </dgm:prSet>
      <dgm:spPr/>
    </dgm:pt>
  </dgm:ptLst>
  <dgm:cxnLst>
    <dgm:cxn modelId="{A8B96401-FB71-4D9A-8E1C-494C38208212}" srcId="{7E9435A7-F983-4CF7-8D34-5B1D670DE21B}" destId="{797274BA-38FC-43B5-944A-9083BDAC98E0}" srcOrd="4" destOrd="0" parTransId="{8CA256F8-E22B-41CD-AF0C-9101277F66AC}" sibTransId="{B9DCF2B4-1E55-4DA0-8E14-BE12A1AEB10A}"/>
    <dgm:cxn modelId="{0FCF0602-8A91-4E63-9334-EF56074B36FC}" type="presOf" srcId="{7E9435A7-F983-4CF7-8D34-5B1D670DE21B}" destId="{5CEF4F05-5AEE-4C9C-A38D-41D83F04185A}" srcOrd="0" destOrd="0" presId="urn:microsoft.com/office/officeart/2005/8/layout/default"/>
    <dgm:cxn modelId="{39C64911-98C7-497C-810A-5709AA6446D8}" srcId="{7E9435A7-F983-4CF7-8D34-5B1D670DE21B}" destId="{6B6ADB7A-B1AE-43E8-8671-311B6EF8D5A7}" srcOrd="0" destOrd="0" parTransId="{30EC0070-C142-46F7-A720-CC3E2418F6D0}" sibTransId="{3FB4D9C5-D0BD-4C86-A77D-80B1796063CE}"/>
    <dgm:cxn modelId="{D2D8E61D-89BB-4B0D-9221-E226B541F761}" type="presOf" srcId="{797274BA-38FC-43B5-944A-9083BDAC98E0}" destId="{49A16D0E-2857-4769-8C76-6169EA81F2C5}" srcOrd="0" destOrd="0" presId="urn:microsoft.com/office/officeart/2005/8/layout/default"/>
    <dgm:cxn modelId="{A1422B2E-4E02-48CE-8559-B3C22BF6F8B6}" type="presOf" srcId="{91AF3318-DDD1-4AF8-AA4B-AD13A982F20D}" destId="{D2F3951F-BCEE-42B6-8144-289EDCC4F946}" srcOrd="0" destOrd="0" presId="urn:microsoft.com/office/officeart/2005/8/layout/default"/>
    <dgm:cxn modelId="{12AD8967-9948-474F-9BC5-4036BCC737B7}" srcId="{7E9435A7-F983-4CF7-8D34-5B1D670DE21B}" destId="{A45470E9-7E4D-4167-9AA0-BBC814163D97}" srcOrd="3" destOrd="0" parTransId="{0BCFBBD0-F33E-4F58-8C94-31E25E3E1971}" sibTransId="{8C52FA8D-E5CC-408B-87E4-0035E5FFA578}"/>
    <dgm:cxn modelId="{235A5756-0486-4D63-8E6E-F25C96FDC59B}" type="presOf" srcId="{EC37417E-5737-4FD6-8831-E97A4B771F74}" destId="{E2227B94-FB5B-4A52-B2C5-4E190E2DB1C9}" srcOrd="0" destOrd="0" presId="urn:microsoft.com/office/officeart/2005/8/layout/default"/>
    <dgm:cxn modelId="{F3B21957-466D-471B-95ED-64A63748604D}" type="presOf" srcId="{3F4C4552-8490-4DE6-B92E-E65FD14973B8}" destId="{8E1514B5-B2E9-485C-A12B-B92AD8194D1D}" srcOrd="0" destOrd="0" presId="urn:microsoft.com/office/officeart/2005/8/layout/default"/>
    <dgm:cxn modelId="{27F5CA9B-294D-40DF-9437-A6A2FEEE9317}" srcId="{7E9435A7-F983-4CF7-8D34-5B1D670DE21B}" destId="{9831CD77-F864-4263-80DE-0F1D467F4044}" srcOrd="7" destOrd="0" parTransId="{0F5EAC16-20A9-4DE6-82A2-F9E35A0FCAF8}" sibTransId="{8C35D165-BC7F-4A42-8ED4-E72A4E57615E}"/>
    <dgm:cxn modelId="{4D7BD69B-799D-4E8B-BF4A-478D14D31E11}" type="presOf" srcId="{A45470E9-7E4D-4167-9AA0-BBC814163D97}" destId="{1988D416-59E4-4434-992B-D0E889F67130}" srcOrd="0" destOrd="0" presId="urn:microsoft.com/office/officeart/2005/8/layout/default"/>
    <dgm:cxn modelId="{23829CA1-0396-4E27-BC8A-63DA566A6B8D}" srcId="{7E9435A7-F983-4CF7-8D34-5B1D670DE21B}" destId="{8994BDE1-85BF-434F-94CB-899FFE611547}" srcOrd="2" destOrd="0" parTransId="{C3DB1E1B-3560-464E-9E03-DD1E6517B998}" sibTransId="{21FDF7EC-B29E-4D48-8796-0997DC66F305}"/>
    <dgm:cxn modelId="{FCC67EB8-6044-4030-9F69-CA121476B51C}" type="presOf" srcId="{9831CD77-F864-4263-80DE-0F1D467F4044}" destId="{7641FE3D-8C7B-4CEC-A66A-A938214E001E}" srcOrd="0" destOrd="0" presId="urn:microsoft.com/office/officeart/2005/8/layout/default"/>
    <dgm:cxn modelId="{133D93B9-EF9D-448D-BB47-349BBFD43868}" srcId="{7E9435A7-F983-4CF7-8D34-5B1D670DE21B}" destId="{3F4C4552-8490-4DE6-B92E-E65FD14973B8}" srcOrd="6" destOrd="0" parTransId="{334BBF69-E4F6-4919-AF67-6B5DA191B6FC}" sibTransId="{56D43701-216A-425A-80FF-E7CB56D7BC1E}"/>
    <dgm:cxn modelId="{B63427C9-D6FA-415B-B1C7-A6B9AB2E556C}" srcId="{7E9435A7-F983-4CF7-8D34-5B1D670DE21B}" destId="{EC37417E-5737-4FD6-8831-E97A4B771F74}" srcOrd="5" destOrd="0" parTransId="{9BD16457-B20D-482D-9166-47C4B0DAC9ED}" sibTransId="{06B86D98-602F-4360-A18B-76784FEAC05B}"/>
    <dgm:cxn modelId="{C66553CC-CC87-455D-A0DD-1149415FEBDF}" type="presOf" srcId="{8994BDE1-85BF-434F-94CB-899FFE611547}" destId="{A1677ADC-C994-4166-87AF-3ED483FB3CF2}" srcOrd="0" destOrd="0" presId="urn:microsoft.com/office/officeart/2005/8/layout/default"/>
    <dgm:cxn modelId="{10EDF8E0-7600-4D87-AA36-5D6ABB5F7809}" srcId="{7E9435A7-F983-4CF7-8D34-5B1D670DE21B}" destId="{91AF3318-DDD1-4AF8-AA4B-AD13A982F20D}" srcOrd="1" destOrd="0" parTransId="{C6AFCE73-3D1C-4632-943B-0E7B0B2B345C}" sibTransId="{E7C0D642-DDFE-4744-A845-9732FE64F8B2}"/>
    <dgm:cxn modelId="{9FA024E2-21D1-4DD5-A42F-DA60707207E6}" type="presOf" srcId="{6B6ADB7A-B1AE-43E8-8671-311B6EF8D5A7}" destId="{1A95146B-65C1-44E2-A70B-F49A165D16A2}" srcOrd="0" destOrd="0" presId="urn:microsoft.com/office/officeart/2005/8/layout/default"/>
    <dgm:cxn modelId="{C0062576-21C1-453E-8461-C83D751F48DA}" type="presParOf" srcId="{5CEF4F05-5AEE-4C9C-A38D-41D83F04185A}" destId="{1A95146B-65C1-44E2-A70B-F49A165D16A2}" srcOrd="0" destOrd="0" presId="urn:microsoft.com/office/officeart/2005/8/layout/default"/>
    <dgm:cxn modelId="{461BE46F-F584-4CC8-863D-4AE452AC0798}" type="presParOf" srcId="{5CEF4F05-5AEE-4C9C-A38D-41D83F04185A}" destId="{392D92BA-9B63-43E4-B531-16000364CFAE}" srcOrd="1" destOrd="0" presId="urn:microsoft.com/office/officeart/2005/8/layout/default"/>
    <dgm:cxn modelId="{7BA96B3F-C8A5-47CE-B706-BA042B55F2A9}" type="presParOf" srcId="{5CEF4F05-5AEE-4C9C-A38D-41D83F04185A}" destId="{D2F3951F-BCEE-42B6-8144-289EDCC4F946}" srcOrd="2" destOrd="0" presId="urn:microsoft.com/office/officeart/2005/8/layout/default"/>
    <dgm:cxn modelId="{3E7E1E73-FC57-4EBC-9013-63947737A91E}" type="presParOf" srcId="{5CEF4F05-5AEE-4C9C-A38D-41D83F04185A}" destId="{D091CC6C-730C-46FC-B3A3-F47F44729543}" srcOrd="3" destOrd="0" presId="urn:microsoft.com/office/officeart/2005/8/layout/default"/>
    <dgm:cxn modelId="{06992DB5-15E0-4AD3-8521-A3A4402AE691}" type="presParOf" srcId="{5CEF4F05-5AEE-4C9C-A38D-41D83F04185A}" destId="{A1677ADC-C994-4166-87AF-3ED483FB3CF2}" srcOrd="4" destOrd="0" presId="urn:microsoft.com/office/officeart/2005/8/layout/default"/>
    <dgm:cxn modelId="{C1FE3A1F-9C93-40F0-8CBB-742E2CFD8EF3}" type="presParOf" srcId="{5CEF4F05-5AEE-4C9C-A38D-41D83F04185A}" destId="{BF6063BA-76CC-49D2-B280-1886C7C72EEA}" srcOrd="5" destOrd="0" presId="urn:microsoft.com/office/officeart/2005/8/layout/default"/>
    <dgm:cxn modelId="{4357DC62-9171-4586-8B20-FD7D949AFA0C}" type="presParOf" srcId="{5CEF4F05-5AEE-4C9C-A38D-41D83F04185A}" destId="{1988D416-59E4-4434-992B-D0E889F67130}" srcOrd="6" destOrd="0" presId="urn:microsoft.com/office/officeart/2005/8/layout/default"/>
    <dgm:cxn modelId="{5A1CDBC6-B338-4AB6-9F04-DCF7B275FB39}" type="presParOf" srcId="{5CEF4F05-5AEE-4C9C-A38D-41D83F04185A}" destId="{B3A9BEB1-3835-4AA6-8F37-B948410ED0C4}" srcOrd="7" destOrd="0" presId="urn:microsoft.com/office/officeart/2005/8/layout/default"/>
    <dgm:cxn modelId="{0769A4FD-48AE-4188-B629-FF385212A27A}" type="presParOf" srcId="{5CEF4F05-5AEE-4C9C-A38D-41D83F04185A}" destId="{49A16D0E-2857-4769-8C76-6169EA81F2C5}" srcOrd="8" destOrd="0" presId="urn:microsoft.com/office/officeart/2005/8/layout/default"/>
    <dgm:cxn modelId="{627C3B0F-BE5F-480E-BAB0-7519359D8D87}" type="presParOf" srcId="{5CEF4F05-5AEE-4C9C-A38D-41D83F04185A}" destId="{B3A6FFFA-366D-48B6-83F3-320AA70537A1}" srcOrd="9" destOrd="0" presId="urn:microsoft.com/office/officeart/2005/8/layout/default"/>
    <dgm:cxn modelId="{46017123-8376-4278-9801-E7103403D94D}" type="presParOf" srcId="{5CEF4F05-5AEE-4C9C-A38D-41D83F04185A}" destId="{E2227B94-FB5B-4A52-B2C5-4E190E2DB1C9}" srcOrd="10" destOrd="0" presId="urn:microsoft.com/office/officeart/2005/8/layout/default"/>
    <dgm:cxn modelId="{E029D708-8678-4216-881C-A0F1E80EC782}" type="presParOf" srcId="{5CEF4F05-5AEE-4C9C-A38D-41D83F04185A}" destId="{6952125E-F77B-4154-8A0B-0FD942A7ACDD}" srcOrd="11" destOrd="0" presId="urn:microsoft.com/office/officeart/2005/8/layout/default"/>
    <dgm:cxn modelId="{AD637540-3B10-4AE2-97AE-D1C00663BAD4}" type="presParOf" srcId="{5CEF4F05-5AEE-4C9C-A38D-41D83F04185A}" destId="{8E1514B5-B2E9-485C-A12B-B92AD8194D1D}" srcOrd="12" destOrd="0" presId="urn:microsoft.com/office/officeart/2005/8/layout/default"/>
    <dgm:cxn modelId="{C3426095-E473-47D1-B54B-26792FF3FCCE}" type="presParOf" srcId="{5CEF4F05-5AEE-4C9C-A38D-41D83F04185A}" destId="{2EBD5559-8C71-4CF1-AAE3-2DF11C43AC2A}" srcOrd="13" destOrd="0" presId="urn:microsoft.com/office/officeart/2005/8/layout/default"/>
    <dgm:cxn modelId="{0579B32B-9774-40A8-8EF0-B2FE9085E73E}" type="presParOf" srcId="{5CEF4F05-5AEE-4C9C-A38D-41D83F04185A}" destId="{7641FE3D-8C7B-4CEC-A66A-A938214E00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21A42-DCF4-4712-B36B-4DA17B9236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45B3E2F-600D-4FC4-B3D0-1BBB92AA0F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Housing</a:t>
          </a:r>
          <a:endParaRPr lang="en-US" dirty="0"/>
        </a:p>
      </dgm:t>
    </dgm:pt>
    <dgm:pt modelId="{2F5562D8-485B-495A-8691-5EA473B14D59}" type="parTrans" cxnId="{CC5C7758-AC60-400C-AAC4-1748ADEEA616}">
      <dgm:prSet/>
      <dgm:spPr/>
      <dgm:t>
        <a:bodyPr/>
        <a:lstStyle/>
        <a:p>
          <a:endParaRPr lang="en-US"/>
        </a:p>
      </dgm:t>
    </dgm:pt>
    <dgm:pt modelId="{5AB6E951-F792-44A5-A56D-4BD9481BDA19}" type="sibTrans" cxnId="{CC5C7758-AC60-400C-AAC4-1748ADEEA616}">
      <dgm:prSet/>
      <dgm:spPr/>
      <dgm:t>
        <a:bodyPr/>
        <a:lstStyle/>
        <a:p>
          <a:endParaRPr lang="en-US"/>
        </a:p>
      </dgm:t>
    </dgm:pt>
    <dgm:pt modelId="{9E923C2F-4548-461E-8228-65A17ADC44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Energy</a:t>
          </a:r>
          <a:endParaRPr lang="en-US"/>
        </a:p>
      </dgm:t>
    </dgm:pt>
    <dgm:pt modelId="{B33BA167-5540-4B03-87BF-8C3D60BA797F}" type="parTrans" cxnId="{DA6E7A78-E3DB-43EF-BD4F-8A2A6702E7C1}">
      <dgm:prSet/>
      <dgm:spPr/>
      <dgm:t>
        <a:bodyPr/>
        <a:lstStyle/>
        <a:p>
          <a:endParaRPr lang="en-US"/>
        </a:p>
      </dgm:t>
    </dgm:pt>
    <dgm:pt modelId="{EFB88E66-1451-4CC2-838E-A8451695F064}" type="sibTrans" cxnId="{DA6E7A78-E3DB-43EF-BD4F-8A2A6702E7C1}">
      <dgm:prSet/>
      <dgm:spPr/>
      <dgm:t>
        <a:bodyPr/>
        <a:lstStyle/>
        <a:p>
          <a:endParaRPr lang="en-US"/>
        </a:p>
      </dgm:t>
    </dgm:pt>
    <dgm:pt modelId="{3A95C614-7307-4EE1-924C-187572A6274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Water</a:t>
          </a:r>
          <a:endParaRPr lang="en-US"/>
        </a:p>
      </dgm:t>
    </dgm:pt>
    <dgm:pt modelId="{DAFC83D9-0158-4629-AE68-A6FDEFB10911}" type="parTrans" cxnId="{9A214B5F-40A2-4205-9D3F-1F8A1B9D73A3}">
      <dgm:prSet/>
      <dgm:spPr/>
      <dgm:t>
        <a:bodyPr/>
        <a:lstStyle/>
        <a:p>
          <a:endParaRPr lang="en-US"/>
        </a:p>
      </dgm:t>
    </dgm:pt>
    <dgm:pt modelId="{9D68135E-47DD-4252-BF61-0D9BD0A55ED2}" type="sibTrans" cxnId="{9A214B5F-40A2-4205-9D3F-1F8A1B9D73A3}">
      <dgm:prSet/>
      <dgm:spPr/>
      <dgm:t>
        <a:bodyPr/>
        <a:lstStyle/>
        <a:p>
          <a:endParaRPr lang="en-US"/>
        </a:p>
      </dgm:t>
    </dgm:pt>
    <dgm:pt modelId="{661A9206-5132-46E4-A63F-86D27C0BEC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Health vs. Ill health</a:t>
          </a:r>
          <a:endParaRPr lang="en-US"/>
        </a:p>
      </dgm:t>
    </dgm:pt>
    <dgm:pt modelId="{27695BBD-9D4E-4812-BE2E-A12957FD4516}" type="parTrans" cxnId="{FC505574-4465-4664-80B5-79921C398002}">
      <dgm:prSet/>
      <dgm:spPr/>
      <dgm:t>
        <a:bodyPr/>
        <a:lstStyle/>
        <a:p>
          <a:endParaRPr lang="en-US"/>
        </a:p>
      </dgm:t>
    </dgm:pt>
    <dgm:pt modelId="{70FC339A-FC7D-409B-AB21-1226B187E5F7}" type="sibTrans" cxnId="{FC505574-4465-4664-80B5-79921C398002}">
      <dgm:prSet/>
      <dgm:spPr/>
      <dgm:t>
        <a:bodyPr/>
        <a:lstStyle/>
        <a:p>
          <a:endParaRPr lang="en-US"/>
        </a:p>
      </dgm:t>
    </dgm:pt>
    <dgm:pt modelId="{695614A3-6D75-43C1-B237-B5B4A2C504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Environment</a:t>
          </a:r>
          <a:endParaRPr lang="en-US"/>
        </a:p>
      </dgm:t>
    </dgm:pt>
    <dgm:pt modelId="{D89EC31C-8FE1-48AB-BA4D-828716279312}" type="parTrans" cxnId="{BFCCB154-8720-49F0-8A73-82B0C1D696BF}">
      <dgm:prSet/>
      <dgm:spPr/>
      <dgm:t>
        <a:bodyPr/>
        <a:lstStyle/>
        <a:p>
          <a:endParaRPr lang="en-US"/>
        </a:p>
      </dgm:t>
    </dgm:pt>
    <dgm:pt modelId="{0AD3D9FB-E520-4E20-A13D-661F41BDAB8A}" type="sibTrans" cxnId="{BFCCB154-8720-49F0-8A73-82B0C1D696BF}">
      <dgm:prSet/>
      <dgm:spPr/>
      <dgm:t>
        <a:bodyPr/>
        <a:lstStyle/>
        <a:p>
          <a:endParaRPr lang="en-US"/>
        </a:p>
      </dgm:t>
    </dgm:pt>
    <dgm:pt modelId="{CA70E353-A481-405F-8B72-BC5C12D856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Biodiversity</a:t>
          </a:r>
          <a:endParaRPr lang="en-US" dirty="0"/>
        </a:p>
      </dgm:t>
    </dgm:pt>
    <dgm:pt modelId="{3F0F6EAF-0245-417C-91B6-55E548BB4D29}" type="parTrans" cxnId="{0E28828D-43D2-48E4-9359-EC71E2C70135}">
      <dgm:prSet/>
      <dgm:spPr/>
      <dgm:t>
        <a:bodyPr/>
        <a:lstStyle/>
        <a:p>
          <a:endParaRPr lang="en-US"/>
        </a:p>
      </dgm:t>
    </dgm:pt>
    <dgm:pt modelId="{2023BF65-7854-4686-B7EE-4A038C816237}" type="sibTrans" cxnId="{0E28828D-43D2-48E4-9359-EC71E2C70135}">
      <dgm:prSet/>
      <dgm:spPr/>
      <dgm:t>
        <a:bodyPr/>
        <a:lstStyle/>
        <a:p>
          <a:endParaRPr lang="en-US"/>
        </a:p>
      </dgm:t>
    </dgm:pt>
    <dgm:pt modelId="{D37BCC32-7C1D-43E1-A98D-A3D3EF4F91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WAR</a:t>
          </a:r>
        </a:p>
      </dgm:t>
    </dgm:pt>
    <dgm:pt modelId="{B70C988A-1974-462E-AC9B-EFD5347D859D}" type="parTrans" cxnId="{359D5E41-C4D9-4E0A-81B7-499D49C583F6}">
      <dgm:prSet/>
      <dgm:spPr/>
      <dgm:t>
        <a:bodyPr/>
        <a:lstStyle/>
        <a:p>
          <a:endParaRPr lang="en-GB"/>
        </a:p>
      </dgm:t>
    </dgm:pt>
    <dgm:pt modelId="{A6E342FE-6138-46A9-92CC-FCF661C671F7}" type="sibTrans" cxnId="{359D5E41-C4D9-4E0A-81B7-499D49C583F6}">
      <dgm:prSet/>
      <dgm:spPr/>
      <dgm:t>
        <a:bodyPr/>
        <a:lstStyle/>
        <a:p>
          <a:endParaRPr lang="en-GB"/>
        </a:p>
      </dgm:t>
    </dgm:pt>
    <dgm:pt modelId="{31E8EB64-055A-4C08-9149-77C765D4D5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Migration</a:t>
          </a:r>
        </a:p>
      </dgm:t>
    </dgm:pt>
    <dgm:pt modelId="{27798F3D-4A92-4EE8-8841-4C2B291FB938}" type="parTrans" cxnId="{A811A2EA-7163-47E9-B2A1-B3ED175D8C1C}">
      <dgm:prSet/>
      <dgm:spPr/>
      <dgm:t>
        <a:bodyPr/>
        <a:lstStyle/>
        <a:p>
          <a:endParaRPr lang="en-GB"/>
        </a:p>
      </dgm:t>
    </dgm:pt>
    <dgm:pt modelId="{ABC710AE-90D4-441A-97F5-CC3A5495C833}" type="sibTrans" cxnId="{A811A2EA-7163-47E9-B2A1-B3ED175D8C1C}">
      <dgm:prSet/>
      <dgm:spPr/>
      <dgm:t>
        <a:bodyPr/>
        <a:lstStyle/>
        <a:p>
          <a:endParaRPr lang="en-GB"/>
        </a:p>
      </dgm:t>
    </dgm:pt>
    <dgm:pt modelId="{A4B0CCFE-E684-44D9-A894-3A8AA327FA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Food </a:t>
          </a:r>
        </a:p>
      </dgm:t>
    </dgm:pt>
    <dgm:pt modelId="{C33817B8-BD3A-43AF-BA9B-6E0FD95D33BC}" type="parTrans" cxnId="{00588940-2A2F-467F-9A64-C73C7B25B794}">
      <dgm:prSet/>
      <dgm:spPr/>
      <dgm:t>
        <a:bodyPr/>
        <a:lstStyle/>
        <a:p>
          <a:endParaRPr lang="en-GB"/>
        </a:p>
      </dgm:t>
    </dgm:pt>
    <dgm:pt modelId="{A4414776-31FB-4E8F-BDE0-010509B90C3B}" type="sibTrans" cxnId="{00588940-2A2F-467F-9A64-C73C7B25B794}">
      <dgm:prSet/>
      <dgm:spPr/>
      <dgm:t>
        <a:bodyPr/>
        <a:lstStyle/>
        <a:p>
          <a:endParaRPr lang="en-GB"/>
        </a:p>
      </dgm:t>
    </dgm:pt>
    <dgm:pt modelId="{0B89A869-5100-422E-9BD3-40078752E694}" type="pres">
      <dgm:prSet presAssocID="{BE221A42-DCF4-4712-B36B-4DA17B92364A}" presName="root" presStyleCnt="0">
        <dgm:presLayoutVars>
          <dgm:dir/>
          <dgm:resizeHandles val="exact"/>
        </dgm:presLayoutVars>
      </dgm:prSet>
      <dgm:spPr/>
    </dgm:pt>
    <dgm:pt modelId="{359077AD-799A-4453-BDF4-D1E24B355C9D}" type="pres">
      <dgm:prSet presAssocID="{445B3E2F-600D-4FC4-B3D0-1BBB92AA0F33}" presName="compNode" presStyleCnt="0"/>
      <dgm:spPr/>
    </dgm:pt>
    <dgm:pt modelId="{074F5A45-A21E-45B2-A126-65F60C8B2D26}" type="pres">
      <dgm:prSet presAssocID="{445B3E2F-600D-4FC4-B3D0-1BBB92AA0F33}" presName="iconBgRect" presStyleLbl="bgShp" presStyleIdx="0" presStyleCnt="9"/>
      <dgm:spPr/>
    </dgm:pt>
    <dgm:pt modelId="{4F9471D5-130F-4F80-AB5A-3F5502420D29}" type="pres">
      <dgm:prSet presAssocID="{445B3E2F-600D-4FC4-B3D0-1BBB92AA0F3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F8DDB04-1FDC-40A7-8696-84CAFA90F7D9}" type="pres">
      <dgm:prSet presAssocID="{445B3E2F-600D-4FC4-B3D0-1BBB92AA0F33}" presName="spaceRect" presStyleCnt="0"/>
      <dgm:spPr/>
    </dgm:pt>
    <dgm:pt modelId="{FD15B6C8-74FD-4F8A-B777-06873925D8D2}" type="pres">
      <dgm:prSet presAssocID="{445B3E2F-600D-4FC4-B3D0-1BBB92AA0F33}" presName="textRect" presStyleLbl="revTx" presStyleIdx="0" presStyleCnt="9">
        <dgm:presLayoutVars>
          <dgm:chMax val="1"/>
          <dgm:chPref val="1"/>
        </dgm:presLayoutVars>
      </dgm:prSet>
      <dgm:spPr/>
    </dgm:pt>
    <dgm:pt modelId="{1C7D40EF-F07F-466E-BC45-B26FBE0402EC}" type="pres">
      <dgm:prSet presAssocID="{5AB6E951-F792-44A5-A56D-4BD9481BDA19}" presName="sibTrans" presStyleCnt="0"/>
      <dgm:spPr/>
    </dgm:pt>
    <dgm:pt modelId="{48E4FE0E-6B87-4CB8-881C-FF3A9666ACF1}" type="pres">
      <dgm:prSet presAssocID="{9E923C2F-4548-461E-8228-65A17ADC44C3}" presName="compNode" presStyleCnt="0"/>
      <dgm:spPr/>
    </dgm:pt>
    <dgm:pt modelId="{D48157D3-85D8-42DA-BE54-8C08175DC196}" type="pres">
      <dgm:prSet presAssocID="{9E923C2F-4548-461E-8228-65A17ADC44C3}" presName="iconBgRect" presStyleLbl="bgShp" presStyleIdx="1" presStyleCnt="9"/>
      <dgm:spPr/>
    </dgm:pt>
    <dgm:pt modelId="{7E7A8702-7C28-43DA-9E9B-7C49FE02EC6D}" type="pres">
      <dgm:prSet presAssocID="{9E923C2F-4548-461E-8228-65A17ADC44C3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A145F30D-8305-4ADB-89CB-B8835DE7400B}" type="pres">
      <dgm:prSet presAssocID="{9E923C2F-4548-461E-8228-65A17ADC44C3}" presName="spaceRect" presStyleCnt="0"/>
      <dgm:spPr/>
    </dgm:pt>
    <dgm:pt modelId="{4AA434BD-B626-460A-AD3B-2236E477968F}" type="pres">
      <dgm:prSet presAssocID="{9E923C2F-4548-461E-8228-65A17ADC44C3}" presName="textRect" presStyleLbl="revTx" presStyleIdx="1" presStyleCnt="9">
        <dgm:presLayoutVars>
          <dgm:chMax val="1"/>
          <dgm:chPref val="1"/>
        </dgm:presLayoutVars>
      </dgm:prSet>
      <dgm:spPr/>
    </dgm:pt>
    <dgm:pt modelId="{C8FD88CF-B5A5-459C-B95D-47B0A826D394}" type="pres">
      <dgm:prSet presAssocID="{EFB88E66-1451-4CC2-838E-A8451695F064}" presName="sibTrans" presStyleCnt="0"/>
      <dgm:spPr/>
    </dgm:pt>
    <dgm:pt modelId="{AFB554C2-029D-4399-B524-6E787ECC60EE}" type="pres">
      <dgm:prSet presAssocID="{3A95C614-7307-4EE1-924C-187572A6274C}" presName="compNode" presStyleCnt="0"/>
      <dgm:spPr/>
    </dgm:pt>
    <dgm:pt modelId="{40A142E5-1954-40C9-97B3-5FBABB5E2643}" type="pres">
      <dgm:prSet presAssocID="{3A95C614-7307-4EE1-924C-187572A6274C}" presName="iconBgRect" presStyleLbl="bgShp" presStyleIdx="2" presStyleCnt="9"/>
      <dgm:spPr/>
    </dgm:pt>
    <dgm:pt modelId="{9BE24B51-74D5-4AF1-9ADB-D294001B4744}" type="pres">
      <dgm:prSet presAssocID="{3A95C614-7307-4EE1-924C-187572A6274C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BF02A119-B801-461F-95B3-448D8B15C89B}" type="pres">
      <dgm:prSet presAssocID="{3A95C614-7307-4EE1-924C-187572A6274C}" presName="spaceRect" presStyleCnt="0"/>
      <dgm:spPr/>
    </dgm:pt>
    <dgm:pt modelId="{B55EF13D-76AC-4BEC-BEBA-37D5B97582D0}" type="pres">
      <dgm:prSet presAssocID="{3A95C614-7307-4EE1-924C-187572A6274C}" presName="textRect" presStyleLbl="revTx" presStyleIdx="2" presStyleCnt="9">
        <dgm:presLayoutVars>
          <dgm:chMax val="1"/>
          <dgm:chPref val="1"/>
        </dgm:presLayoutVars>
      </dgm:prSet>
      <dgm:spPr/>
    </dgm:pt>
    <dgm:pt modelId="{70EFFEE1-558B-43F0-A452-9808979632D3}" type="pres">
      <dgm:prSet presAssocID="{9D68135E-47DD-4252-BF61-0D9BD0A55ED2}" presName="sibTrans" presStyleCnt="0"/>
      <dgm:spPr/>
    </dgm:pt>
    <dgm:pt modelId="{C1FF2A20-A7C9-442B-9A02-6301E8CDAEB0}" type="pres">
      <dgm:prSet presAssocID="{661A9206-5132-46E4-A63F-86D27C0BEC2D}" presName="compNode" presStyleCnt="0"/>
      <dgm:spPr/>
    </dgm:pt>
    <dgm:pt modelId="{3818CA3A-3B94-47B7-8261-371C6C45F5B1}" type="pres">
      <dgm:prSet presAssocID="{661A9206-5132-46E4-A63F-86D27C0BEC2D}" presName="iconBgRect" presStyleLbl="bgShp" presStyleIdx="3" presStyleCnt="9"/>
      <dgm:spPr/>
    </dgm:pt>
    <dgm:pt modelId="{0F9D2FF8-AE41-4568-8BAC-D11F7C327F93}" type="pres">
      <dgm:prSet presAssocID="{661A9206-5132-46E4-A63F-86D27C0BEC2D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5644DD9-4847-478C-8150-1545CDCC87F3}" type="pres">
      <dgm:prSet presAssocID="{661A9206-5132-46E4-A63F-86D27C0BEC2D}" presName="spaceRect" presStyleCnt="0"/>
      <dgm:spPr/>
    </dgm:pt>
    <dgm:pt modelId="{8CCCE4DA-FFE3-4390-BE9C-877A19E73F8A}" type="pres">
      <dgm:prSet presAssocID="{661A9206-5132-46E4-A63F-86D27C0BEC2D}" presName="textRect" presStyleLbl="revTx" presStyleIdx="3" presStyleCnt="9">
        <dgm:presLayoutVars>
          <dgm:chMax val="1"/>
          <dgm:chPref val="1"/>
        </dgm:presLayoutVars>
      </dgm:prSet>
      <dgm:spPr/>
    </dgm:pt>
    <dgm:pt modelId="{BDC169C4-D756-4EDA-9E7D-B7161430E31E}" type="pres">
      <dgm:prSet presAssocID="{70FC339A-FC7D-409B-AB21-1226B187E5F7}" presName="sibTrans" presStyleCnt="0"/>
      <dgm:spPr/>
    </dgm:pt>
    <dgm:pt modelId="{57538079-5BC8-49C6-8A63-4DBCF048DDB3}" type="pres">
      <dgm:prSet presAssocID="{695614A3-6D75-43C1-B237-B5B4A2C50463}" presName="compNode" presStyleCnt="0"/>
      <dgm:spPr/>
    </dgm:pt>
    <dgm:pt modelId="{6504A943-EB08-428B-A0F8-684814FA1D32}" type="pres">
      <dgm:prSet presAssocID="{695614A3-6D75-43C1-B237-B5B4A2C50463}" presName="iconBgRect" presStyleLbl="bgShp" presStyleIdx="4" presStyleCnt="9"/>
      <dgm:spPr/>
    </dgm:pt>
    <dgm:pt modelId="{0288040B-F580-4824-85FF-88AD8C947A20}" type="pres">
      <dgm:prSet presAssocID="{695614A3-6D75-43C1-B237-B5B4A2C50463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071D5A10-CF23-4EAC-A796-17945D4AB776}" type="pres">
      <dgm:prSet presAssocID="{695614A3-6D75-43C1-B237-B5B4A2C50463}" presName="spaceRect" presStyleCnt="0"/>
      <dgm:spPr/>
    </dgm:pt>
    <dgm:pt modelId="{415EFE7A-93FE-4DF0-A655-60B4553D67F8}" type="pres">
      <dgm:prSet presAssocID="{695614A3-6D75-43C1-B237-B5B4A2C50463}" presName="textRect" presStyleLbl="revTx" presStyleIdx="4" presStyleCnt="9">
        <dgm:presLayoutVars>
          <dgm:chMax val="1"/>
          <dgm:chPref val="1"/>
        </dgm:presLayoutVars>
      </dgm:prSet>
      <dgm:spPr/>
    </dgm:pt>
    <dgm:pt modelId="{C4D7B2CB-AC79-42C9-8484-A913F46C8AC9}" type="pres">
      <dgm:prSet presAssocID="{0AD3D9FB-E520-4E20-A13D-661F41BDAB8A}" presName="sibTrans" presStyleCnt="0"/>
      <dgm:spPr/>
    </dgm:pt>
    <dgm:pt modelId="{5754DB78-766E-46BF-9618-6E1281F07E3A}" type="pres">
      <dgm:prSet presAssocID="{CA70E353-A481-405F-8B72-BC5C12D8565E}" presName="compNode" presStyleCnt="0"/>
      <dgm:spPr/>
    </dgm:pt>
    <dgm:pt modelId="{F9CE6F74-6B9F-4338-9D20-8F7316B42910}" type="pres">
      <dgm:prSet presAssocID="{CA70E353-A481-405F-8B72-BC5C12D8565E}" presName="iconBgRect" presStyleLbl="bgShp" presStyleIdx="5" presStyleCnt="9"/>
      <dgm:spPr/>
    </dgm:pt>
    <dgm:pt modelId="{61CF2CC1-53A2-4F2F-AE2F-167FDF2698C1}" type="pres">
      <dgm:prSet presAssocID="{CA70E353-A481-405F-8B72-BC5C12D8565E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F1539BA-E146-460E-939F-C7C3C1E46A99}" type="pres">
      <dgm:prSet presAssocID="{CA70E353-A481-405F-8B72-BC5C12D8565E}" presName="spaceRect" presStyleCnt="0"/>
      <dgm:spPr/>
    </dgm:pt>
    <dgm:pt modelId="{BE14F12C-8515-4F50-B995-1501B827CE90}" type="pres">
      <dgm:prSet presAssocID="{CA70E353-A481-405F-8B72-BC5C12D8565E}" presName="textRect" presStyleLbl="revTx" presStyleIdx="5" presStyleCnt="9">
        <dgm:presLayoutVars>
          <dgm:chMax val="1"/>
          <dgm:chPref val="1"/>
        </dgm:presLayoutVars>
      </dgm:prSet>
      <dgm:spPr/>
    </dgm:pt>
    <dgm:pt modelId="{0525E681-3563-439E-BA8B-7B44204754AA}" type="pres">
      <dgm:prSet presAssocID="{2023BF65-7854-4686-B7EE-4A038C816237}" presName="sibTrans" presStyleCnt="0"/>
      <dgm:spPr/>
    </dgm:pt>
    <dgm:pt modelId="{0DB61B16-0459-4D48-866E-4B952C3F8AB9}" type="pres">
      <dgm:prSet presAssocID="{D37BCC32-7C1D-43E1-A98D-A3D3EF4F91B9}" presName="compNode" presStyleCnt="0"/>
      <dgm:spPr/>
    </dgm:pt>
    <dgm:pt modelId="{1794200F-87CB-4A45-A713-F78509EC4EC3}" type="pres">
      <dgm:prSet presAssocID="{D37BCC32-7C1D-43E1-A98D-A3D3EF4F91B9}" presName="iconBgRect" presStyleLbl="bgShp" presStyleIdx="6" presStyleCnt="9"/>
      <dgm:spPr/>
    </dgm:pt>
    <dgm:pt modelId="{EDC49DA6-9951-4E54-A898-A286EA69D007}" type="pres">
      <dgm:prSet presAssocID="{D37BCC32-7C1D-43E1-A98D-A3D3EF4F91B9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ncing with solid fill"/>
        </a:ext>
      </dgm:extLst>
    </dgm:pt>
    <dgm:pt modelId="{BBD0341C-E234-44DC-BA0F-673075281572}" type="pres">
      <dgm:prSet presAssocID="{D37BCC32-7C1D-43E1-A98D-A3D3EF4F91B9}" presName="spaceRect" presStyleCnt="0"/>
      <dgm:spPr/>
    </dgm:pt>
    <dgm:pt modelId="{309D52CE-8A3E-487A-A373-40FD021616B1}" type="pres">
      <dgm:prSet presAssocID="{D37BCC32-7C1D-43E1-A98D-A3D3EF4F91B9}" presName="textRect" presStyleLbl="revTx" presStyleIdx="6" presStyleCnt="9">
        <dgm:presLayoutVars>
          <dgm:chMax val="1"/>
          <dgm:chPref val="1"/>
        </dgm:presLayoutVars>
      </dgm:prSet>
      <dgm:spPr/>
    </dgm:pt>
    <dgm:pt modelId="{29AEA686-9635-4CF1-BCD8-83E73268DF84}" type="pres">
      <dgm:prSet presAssocID="{A6E342FE-6138-46A9-92CC-FCF661C671F7}" presName="sibTrans" presStyleCnt="0"/>
      <dgm:spPr/>
    </dgm:pt>
    <dgm:pt modelId="{B70A078C-AF29-4C63-8B68-197C4EDFD75B}" type="pres">
      <dgm:prSet presAssocID="{31E8EB64-055A-4C08-9149-77C765D4D5C6}" presName="compNode" presStyleCnt="0"/>
      <dgm:spPr/>
    </dgm:pt>
    <dgm:pt modelId="{E34796EC-C7B5-47E1-83E4-0AEC02BB427A}" type="pres">
      <dgm:prSet presAssocID="{31E8EB64-055A-4C08-9149-77C765D4D5C6}" presName="iconBgRect" presStyleLbl="bgShp" presStyleIdx="7" presStyleCnt="9"/>
      <dgm:spPr/>
    </dgm:pt>
    <dgm:pt modelId="{A95BB1F3-CF22-49D4-B27B-00D4BAA284FD}" type="pres">
      <dgm:prSet presAssocID="{31E8EB64-055A-4C08-9149-77C765D4D5C6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rica with solid fill"/>
        </a:ext>
      </dgm:extLst>
    </dgm:pt>
    <dgm:pt modelId="{89AF5B25-57AD-48A8-BE8F-5FD3B3EC4028}" type="pres">
      <dgm:prSet presAssocID="{31E8EB64-055A-4C08-9149-77C765D4D5C6}" presName="spaceRect" presStyleCnt="0"/>
      <dgm:spPr/>
    </dgm:pt>
    <dgm:pt modelId="{41416E22-1E46-432C-83F9-0BD655A6D2BD}" type="pres">
      <dgm:prSet presAssocID="{31E8EB64-055A-4C08-9149-77C765D4D5C6}" presName="textRect" presStyleLbl="revTx" presStyleIdx="7" presStyleCnt="9">
        <dgm:presLayoutVars>
          <dgm:chMax val="1"/>
          <dgm:chPref val="1"/>
        </dgm:presLayoutVars>
      </dgm:prSet>
      <dgm:spPr/>
    </dgm:pt>
    <dgm:pt modelId="{10E3CE00-D37F-4140-BB9E-111AAB3499D6}" type="pres">
      <dgm:prSet presAssocID="{ABC710AE-90D4-441A-97F5-CC3A5495C833}" presName="sibTrans" presStyleCnt="0"/>
      <dgm:spPr/>
    </dgm:pt>
    <dgm:pt modelId="{D20D2188-9D0B-4F75-BF77-6ECC6ED86221}" type="pres">
      <dgm:prSet presAssocID="{A4B0CCFE-E684-44D9-A894-3A8AA327FA2C}" presName="compNode" presStyleCnt="0"/>
      <dgm:spPr/>
    </dgm:pt>
    <dgm:pt modelId="{5D15C8C0-C6DB-406E-856B-9D292BD3A412}" type="pres">
      <dgm:prSet presAssocID="{A4B0CCFE-E684-44D9-A894-3A8AA327FA2C}" presName="iconBgRect" presStyleLbl="bgShp" presStyleIdx="8" presStyleCnt="9"/>
      <dgm:spPr/>
    </dgm:pt>
    <dgm:pt modelId="{7226BD47-6E63-4C12-AAFA-4E1070764ABC}" type="pres">
      <dgm:prSet presAssocID="{A4B0CCFE-E684-44D9-A894-3A8AA327FA2C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 with solid fill"/>
        </a:ext>
      </dgm:extLst>
    </dgm:pt>
    <dgm:pt modelId="{EC950A79-D28D-459F-B943-B5FBFBC89ABE}" type="pres">
      <dgm:prSet presAssocID="{A4B0CCFE-E684-44D9-A894-3A8AA327FA2C}" presName="spaceRect" presStyleCnt="0"/>
      <dgm:spPr/>
    </dgm:pt>
    <dgm:pt modelId="{E40CCFDD-7486-40D9-9585-2F4895778CB4}" type="pres">
      <dgm:prSet presAssocID="{A4B0CCFE-E684-44D9-A894-3A8AA327FA2C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57426806-3181-4C9E-9B39-62A1FAF11CA5}" type="presOf" srcId="{695614A3-6D75-43C1-B237-B5B4A2C50463}" destId="{415EFE7A-93FE-4DF0-A655-60B4553D67F8}" srcOrd="0" destOrd="0" presId="urn:microsoft.com/office/officeart/2018/5/layout/IconCircleLabelList"/>
    <dgm:cxn modelId="{C4871414-B008-472D-898E-A695B62B805C}" type="presOf" srcId="{9E923C2F-4548-461E-8228-65A17ADC44C3}" destId="{4AA434BD-B626-460A-AD3B-2236E477968F}" srcOrd="0" destOrd="0" presId="urn:microsoft.com/office/officeart/2018/5/layout/IconCircleLabelList"/>
    <dgm:cxn modelId="{754E6F2D-2445-4FD6-80FF-9FACEF00CC0F}" type="presOf" srcId="{BE221A42-DCF4-4712-B36B-4DA17B92364A}" destId="{0B89A869-5100-422E-9BD3-40078752E694}" srcOrd="0" destOrd="0" presId="urn:microsoft.com/office/officeart/2018/5/layout/IconCircleLabelList"/>
    <dgm:cxn modelId="{065A0336-6CF2-4D75-ADD6-B001D037AD66}" type="presOf" srcId="{CA70E353-A481-405F-8B72-BC5C12D8565E}" destId="{BE14F12C-8515-4F50-B995-1501B827CE90}" srcOrd="0" destOrd="0" presId="urn:microsoft.com/office/officeart/2018/5/layout/IconCircleLabelList"/>
    <dgm:cxn modelId="{3597463D-FCBA-4FA1-BCD8-FA851E57C8AC}" type="presOf" srcId="{31E8EB64-055A-4C08-9149-77C765D4D5C6}" destId="{41416E22-1E46-432C-83F9-0BD655A6D2BD}" srcOrd="0" destOrd="0" presId="urn:microsoft.com/office/officeart/2018/5/layout/IconCircleLabelList"/>
    <dgm:cxn modelId="{00588940-2A2F-467F-9A64-C73C7B25B794}" srcId="{BE221A42-DCF4-4712-B36B-4DA17B92364A}" destId="{A4B0CCFE-E684-44D9-A894-3A8AA327FA2C}" srcOrd="8" destOrd="0" parTransId="{C33817B8-BD3A-43AF-BA9B-6E0FD95D33BC}" sibTransId="{A4414776-31FB-4E8F-BDE0-010509B90C3B}"/>
    <dgm:cxn modelId="{9A214B5F-40A2-4205-9D3F-1F8A1B9D73A3}" srcId="{BE221A42-DCF4-4712-B36B-4DA17B92364A}" destId="{3A95C614-7307-4EE1-924C-187572A6274C}" srcOrd="2" destOrd="0" parTransId="{DAFC83D9-0158-4629-AE68-A6FDEFB10911}" sibTransId="{9D68135E-47DD-4252-BF61-0D9BD0A55ED2}"/>
    <dgm:cxn modelId="{359D5E41-C4D9-4E0A-81B7-499D49C583F6}" srcId="{BE221A42-DCF4-4712-B36B-4DA17B92364A}" destId="{D37BCC32-7C1D-43E1-A98D-A3D3EF4F91B9}" srcOrd="6" destOrd="0" parTransId="{B70C988A-1974-462E-AC9B-EFD5347D859D}" sibTransId="{A6E342FE-6138-46A9-92CC-FCF661C671F7}"/>
    <dgm:cxn modelId="{8219CB53-B501-43B3-AC85-FF74F8BA189F}" type="presOf" srcId="{D37BCC32-7C1D-43E1-A98D-A3D3EF4F91B9}" destId="{309D52CE-8A3E-487A-A373-40FD021616B1}" srcOrd="0" destOrd="0" presId="urn:microsoft.com/office/officeart/2018/5/layout/IconCircleLabelList"/>
    <dgm:cxn modelId="{FC505574-4465-4664-80B5-79921C398002}" srcId="{BE221A42-DCF4-4712-B36B-4DA17B92364A}" destId="{661A9206-5132-46E4-A63F-86D27C0BEC2D}" srcOrd="3" destOrd="0" parTransId="{27695BBD-9D4E-4812-BE2E-A12957FD4516}" sibTransId="{70FC339A-FC7D-409B-AB21-1226B187E5F7}"/>
    <dgm:cxn modelId="{BFCCB154-8720-49F0-8A73-82B0C1D696BF}" srcId="{BE221A42-DCF4-4712-B36B-4DA17B92364A}" destId="{695614A3-6D75-43C1-B237-B5B4A2C50463}" srcOrd="4" destOrd="0" parTransId="{D89EC31C-8FE1-48AB-BA4D-828716279312}" sibTransId="{0AD3D9FB-E520-4E20-A13D-661F41BDAB8A}"/>
    <dgm:cxn modelId="{CC5C7758-AC60-400C-AAC4-1748ADEEA616}" srcId="{BE221A42-DCF4-4712-B36B-4DA17B92364A}" destId="{445B3E2F-600D-4FC4-B3D0-1BBB92AA0F33}" srcOrd="0" destOrd="0" parTransId="{2F5562D8-485B-495A-8691-5EA473B14D59}" sibTransId="{5AB6E951-F792-44A5-A56D-4BD9481BDA19}"/>
    <dgm:cxn modelId="{DA6E7A78-E3DB-43EF-BD4F-8A2A6702E7C1}" srcId="{BE221A42-DCF4-4712-B36B-4DA17B92364A}" destId="{9E923C2F-4548-461E-8228-65A17ADC44C3}" srcOrd="1" destOrd="0" parTransId="{B33BA167-5540-4B03-87BF-8C3D60BA797F}" sibTransId="{EFB88E66-1451-4CC2-838E-A8451695F064}"/>
    <dgm:cxn modelId="{0E28828D-43D2-48E4-9359-EC71E2C70135}" srcId="{BE221A42-DCF4-4712-B36B-4DA17B92364A}" destId="{CA70E353-A481-405F-8B72-BC5C12D8565E}" srcOrd="5" destOrd="0" parTransId="{3F0F6EAF-0245-417C-91B6-55E548BB4D29}" sibTransId="{2023BF65-7854-4686-B7EE-4A038C816237}"/>
    <dgm:cxn modelId="{306A8895-E446-4EEC-944F-E90963867E9F}" type="presOf" srcId="{661A9206-5132-46E4-A63F-86D27C0BEC2D}" destId="{8CCCE4DA-FFE3-4390-BE9C-877A19E73F8A}" srcOrd="0" destOrd="0" presId="urn:microsoft.com/office/officeart/2018/5/layout/IconCircleLabelList"/>
    <dgm:cxn modelId="{52D06E9E-36FE-4520-A658-BE07831CA93E}" type="presOf" srcId="{3A95C614-7307-4EE1-924C-187572A6274C}" destId="{B55EF13D-76AC-4BEC-BEBA-37D5B97582D0}" srcOrd="0" destOrd="0" presId="urn:microsoft.com/office/officeart/2018/5/layout/IconCircleLabelList"/>
    <dgm:cxn modelId="{9C8D11BF-8774-4839-A528-A1C430EB98A4}" type="presOf" srcId="{445B3E2F-600D-4FC4-B3D0-1BBB92AA0F33}" destId="{FD15B6C8-74FD-4F8A-B777-06873925D8D2}" srcOrd="0" destOrd="0" presId="urn:microsoft.com/office/officeart/2018/5/layout/IconCircleLabelList"/>
    <dgm:cxn modelId="{A811A2EA-7163-47E9-B2A1-B3ED175D8C1C}" srcId="{BE221A42-DCF4-4712-B36B-4DA17B92364A}" destId="{31E8EB64-055A-4C08-9149-77C765D4D5C6}" srcOrd="7" destOrd="0" parTransId="{27798F3D-4A92-4EE8-8841-4C2B291FB938}" sibTransId="{ABC710AE-90D4-441A-97F5-CC3A5495C833}"/>
    <dgm:cxn modelId="{D6568BF4-D110-4AF0-9F7C-3BD03D57ABB5}" type="presOf" srcId="{A4B0CCFE-E684-44D9-A894-3A8AA327FA2C}" destId="{E40CCFDD-7486-40D9-9585-2F4895778CB4}" srcOrd="0" destOrd="0" presId="urn:microsoft.com/office/officeart/2018/5/layout/IconCircleLabelList"/>
    <dgm:cxn modelId="{4BAFF0CA-759B-494D-A609-CF20F9A4C24D}" type="presParOf" srcId="{0B89A869-5100-422E-9BD3-40078752E694}" destId="{359077AD-799A-4453-BDF4-D1E24B355C9D}" srcOrd="0" destOrd="0" presId="urn:microsoft.com/office/officeart/2018/5/layout/IconCircleLabelList"/>
    <dgm:cxn modelId="{A4F27AF2-90EA-41C2-9640-E165B9160CD4}" type="presParOf" srcId="{359077AD-799A-4453-BDF4-D1E24B355C9D}" destId="{074F5A45-A21E-45B2-A126-65F60C8B2D26}" srcOrd="0" destOrd="0" presId="urn:microsoft.com/office/officeart/2018/5/layout/IconCircleLabelList"/>
    <dgm:cxn modelId="{72AA563D-07F9-4FEA-9304-D0F1DF6F534A}" type="presParOf" srcId="{359077AD-799A-4453-BDF4-D1E24B355C9D}" destId="{4F9471D5-130F-4F80-AB5A-3F5502420D29}" srcOrd="1" destOrd="0" presId="urn:microsoft.com/office/officeart/2018/5/layout/IconCircleLabelList"/>
    <dgm:cxn modelId="{BAF11530-8E4B-44A2-82C1-F9D53DD3A287}" type="presParOf" srcId="{359077AD-799A-4453-BDF4-D1E24B355C9D}" destId="{AF8DDB04-1FDC-40A7-8696-84CAFA90F7D9}" srcOrd="2" destOrd="0" presId="urn:microsoft.com/office/officeart/2018/5/layout/IconCircleLabelList"/>
    <dgm:cxn modelId="{9AEC3D02-0B01-48A9-A520-3A5F53BA54F8}" type="presParOf" srcId="{359077AD-799A-4453-BDF4-D1E24B355C9D}" destId="{FD15B6C8-74FD-4F8A-B777-06873925D8D2}" srcOrd="3" destOrd="0" presId="urn:microsoft.com/office/officeart/2018/5/layout/IconCircleLabelList"/>
    <dgm:cxn modelId="{FBAD7186-6365-428E-A46D-E83975B5FD26}" type="presParOf" srcId="{0B89A869-5100-422E-9BD3-40078752E694}" destId="{1C7D40EF-F07F-466E-BC45-B26FBE0402EC}" srcOrd="1" destOrd="0" presId="urn:microsoft.com/office/officeart/2018/5/layout/IconCircleLabelList"/>
    <dgm:cxn modelId="{AE364701-BF6D-4504-B5E0-8D533E2106FF}" type="presParOf" srcId="{0B89A869-5100-422E-9BD3-40078752E694}" destId="{48E4FE0E-6B87-4CB8-881C-FF3A9666ACF1}" srcOrd="2" destOrd="0" presId="urn:microsoft.com/office/officeart/2018/5/layout/IconCircleLabelList"/>
    <dgm:cxn modelId="{D498197E-4FDC-4B91-8532-ADAEF0E8EA12}" type="presParOf" srcId="{48E4FE0E-6B87-4CB8-881C-FF3A9666ACF1}" destId="{D48157D3-85D8-42DA-BE54-8C08175DC196}" srcOrd="0" destOrd="0" presId="urn:microsoft.com/office/officeart/2018/5/layout/IconCircleLabelList"/>
    <dgm:cxn modelId="{DD8E79A5-0B96-4945-B0BE-9C4997600925}" type="presParOf" srcId="{48E4FE0E-6B87-4CB8-881C-FF3A9666ACF1}" destId="{7E7A8702-7C28-43DA-9E9B-7C49FE02EC6D}" srcOrd="1" destOrd="0" presId="urn:microsoft.com/office/officeart/2018/5/layout/IconCircleLabelList"/>
    <dgm:cxn modelId="{CFB41713-E9CF-45A4-99FB-425FCC56EC6E}" type="presParOf" srcId="{48E4FE0E-6B87-4CB8-881C-FF3A9666ACF1}" destId="{A145F30D-8305-4ADB-89CB-B8835DE7400B}" srcOrd="2" destOrd="0" presId="urn:microsoft.com/office/officeart/2018/5/layout/IconCircleLabelList"/>
    <dgm:cxn modelId="{EC95B5A9-3C66-41F8-867F-36193F560B18}" type="presParOf" srcId="{48E4FE0E-6B87-4CB8-881C-FF3A9666ACF1}" destId="{4AA434BD-B626-460A-AD3B-2236E477968F}" srcOrd="3" destOrd="0" presId="urn:microsoft.com/office/officeart/2018/5/layout/IconCircleLabelList"/>
    <dgm:cxn modelId="{DFCD697D-6F85-459E-85B2-D8E61AC48B06}" type="presParOf" srcId="{0B89A869-5100-422E-9BD3-40078752E694}" destId="{C8FD88CF-B5A5-459C-B95D-47B0A826D394}" srcOrd="3" destOrd="0" presId="urn:microsoft.com/office/officeart/2018/5/layout/IconCircleLabelList"/>
    <dgm:cxn modelId="{1745B16F-F413-4563-A467-33D051C20FFE}" type="presParOf" srcId="{0B89A869-5100-422E-9BD3-40078752E694}" destId="{AFB554C2-029D-4399-B524-6E787ECC60EE}" srcOrd="4" destOrd="0" presId="urn:microsoft.com/office/officeart/2018/5/layout/IconCircleLabelList"/>
    <dgm:cxn modelId="{91D79ACA-BABC-444F-AAAF-F03419CF4DBF}" type="presParOf" srcId="{AFB554C2-029D-4399-B524-6E787ECC60EE}" destId="{40A142E5-1954-40C9-97B3-5FBABB5E2643}" srcOrd="0" destOrd="0" presId="urn:microsoft.com/office/officeart/2018/5/layout/IconCircleLabelList"/>
    <dgm:cxn modelId="{B65F6F00-163F-4651-B54C-D2725117BACF}" type="presParOf" srcId="{AFB554C2-029D-4399-B524-6E787ECC60EE}" destId="{9BE24B51-74D5-4AF1-9ADB-D294001B4744}" srcOrd="1" destOrd="0" presId="urn:microsoft.com/office/officeart/2018/5/layout/IconCircleLabelList"/>
    <dgm:cxn modelId="{258EE492-D27D-45B1-B4BB-AF9024BF75E3}" type="presParOf" srcId="{AFB554C2-029D-4399-B524-6E787ECC60EE}" destId="{BF02A119-B801-461F-95B3-448D8B15C89B}" srcOrd="2" destOrd="0" presId="urn:microsoft.com/office/officeart/2018/5/layout/IconCircleLabelList"/>
    <dgm:cxn modelId="{BE8AC595-BBC7-4761-985B-40E0235927D5}" type="presParOf" srcId="{AFB554C2-029D-4399-B524-6E787ECC60EE}" destId="{B55EF13D-76AC-4BEC-BEBA-37D5B97582D0}" srcOrd="3" destOrd="0" presId="urn:microsoft.com/office/officeart/2018/5/layout/IconCircleLabelList"/>
    <dgm:cxn modelId="{901CC933-849D-4B2B-A4CB-6AA19CAB21F2}" type="presParOf" srcId="{0B89A869-5100-422E-9BD3-40078752E694}" destId="{70EFFEE1-558B-43F0-A452-9808979632D3}" srcOrd="5" destOrd="0" presId="urn:microsoft.com/office/officeart/2018/5/layout/IconCircleLabelList"/>
    <dgm:cxn modelId="{DC66EBFE-8AC0-469B-A2E0-39628C58C6F5}" type="presParOf" srcId="{0B89A869-5100-422E-9BD3-40078752E694}" destId="{C1FF2A20-A7C9-442B-9A02-6301E8CDAEB0}" srcOrd="6" destOrd="0" presId="urn:microsoft.com/office/officeart/2018/5/layout/IconCircleLabelList"/>
    <dgm:cxn modelId="{B136571F-6C2D-4241-B06C-B29F25F2D5EA}" type="presParOf" srcId="{C1FF2A20-A7C9-442B-9A02-6301E8CDAEB0}" destId="{3818CA3A-3B94-47B7-8261-371C6C45F5B1}" srcOrd="0" destOrd="0" presId="urn:microsoft.com/office/officeart/2018/5/layout/IconCircleLabelList"/>
    <dgm:cxn modelId="{614DD14C-28BF-4D47-B9F3-16447CD3D9AF}" type="presParOf" srcId="{C1FF2A20-A7C9-442B-9A02-6301E8CDAEB0}" destId="{0F9D2FF8-AE41-4568-8BAC-D11F7C327F93}" srcOrd="1" destOrd="0" presId="urn:microsoft.com/office/officeart/2018/5/layout/IconCircleLabelList"/>
    <dgm:cxn modelId="{47F06EA0-503F-4B38-A29C-C2466FF52FA7}" type="presParOf" srcId="{C1FF2A20-A7C9-442B-9A02-6301E8CDAEB0}" destId="{55644DD9-4847-478C-8150-1545CDCC87F3}" srcOrd="2" destOrd="0" presId="urn:microsoft.com/office/officeart/2018/5/layout/IconCircleLabelList"/>
    <dgm:cxn modelId="{894977CD-2BCC-4C8D-A4E2-3F5A7CBE1F9E}" type="presParOf" srcId="{C1FF2A20-A7C9-442B-9A02-6301E8CDAEB0}" destId="{8CCCE4DA-FFE3-4390-BE9C-877A19E73F8A}" srcOrd="3" destOrd="0" presId="urn:microsoft.com/office/officeart/2018/5/layout/IconCircleLabelList"/>
    <dgm:cxn modelId="{FDF917B1-59F4-4ED3-827E-6077BB5573B7}" type="presParOf" srcId="{0B89A869-5100-422E-9BD3-40078752E694}" destId="{BDC169C4-D756-4EDA-9E7D-B7161430E31E}" srcOrd="7" destOrd="0" presId="urn:microsoft.com/office/officeart/2018/5/layout/IconCircleLabelList"/>
    <dgm:cxn modelId="{A11FA088-0458-43CE-9C14-4FDB6AD4B8F0}" type="presParOf" srcId="{0B89A869-5100-422E-9BD3-40078752E694}" destId="{57538079-5BC8-49C6-8A63-4DBCF048DDB3}" srcOrd="8" destOrd="0" presId="urn:microsoft.com/office/officeart/2018/5/layout/IconCircleLabelList"/>
    <dgm:cxn modelId="{FF86F43C-25CE-49C2-B1B0-91FC91AD52A6}" type="presParOf" srcId="{57538079-5BC8-49C6-8A63-4DBCF048DDB3}" destId="{6504A943-EB08-428B-A0F8-684814FA1D32}" srcOrd="0" destOrd="0" presId="urn:microsoft.com/office/officeart/2018/5/layout/IconCircleLabelList"/>
    <dgm:cxn modelId="{2077AC4D-2840-479A-9EF4-9C047CC09AB7}" type="presParOf" srcId="{57538079-5BC8-49C6-8A63-4DBCF048DDB3}" destId="{0288040B-F580-4824-85FF-88AD8C947A20}" srcOrd="1" destOrd="0" presId="urn:microsoft.com/office/officeart/2018/5/layout/IconCircleLabelList"/>
    <dgm:cxn modelId="{FA7535EC-8D70-4CF9-9B0C-AE9786E05559}" type="presParOf" srcId="{57538079-5BC8-49C6-8A63-4DBCF048DDB3}" destId="{071D5A10-CF23-4EAC-A796-17945D4AB776}" srcOrd="2" destOrd="0" presId="urn:microsoft.com/office/officeart/2018/5/layout/IconCircleLabelList"/>
    <dgm:cxn modelId="{31F7F3F6-61EC-4263-B9F4-3D2A82BF88E3}" type="presParOf" srcId="{57538079-5BC8-49C6-8A63-4DBCF048DDB3}" destId="{415EFE7A-93FE-4DF0-A655-60B4553D67F8}" srcOrd="3" destOrd="0" presId="urn:microsoft.com/office/officeart/2018/5/layout/IconCircleLabelList"/>
    <dgm:cxn modelId="{1811989A-C9A8-49A8-AB96-9A7A5B65F069}" type="presParOf" srcId="{0B89A869-5100-422E-9BD3-40078752E694}" destId="{C4D7B2CB-AC79-42C9-8484-A913F46C8AC9}" srcOrd="9" destOrd="0" presId="urn:microsoft.com/office/officeart/2018/5/layout/IconCircleLabelList"/>
    <dgm:cxn modelId="{E7CFA8D8-5FC7-4603-B6BE-D86D07E9C495}" type="presParOf" srcId="{0B89A869-5100-422E-9BD3-40078752E694}" destId="{5754DB78-766E-46BF-9618-6E1281F07E3A}" srcOrd="10" destOrd="0" presId="urn:microsoft.com/office/officeart/2018/5/layout/IconCircleLabelList"/>
    <dgm:cxn modelId="{11BBA913-B1B6-44DB-BE07-7EFA0DAA89BA}" type="presParOf" srcId="{5754DB78-766E-46BF-9618-6E1281F07E3A}" destId="{F9CE6F74-6B9F-4338-9D20-8F7316B42910}" srcOrd="0" destOrd="0" presId="urn:microsoft.com/office/officeart/2018/5/layout/IconCircleLabelList"/>
    <dgm:cxn modelId="{B34B7BDB-087F-41FF-BB5D-E2BE91F62EAB}" type="presParOf" srcId="{5754DB78-766E-46BF-9618-6E1281F07E3A}" destId="{61CF2CC1-53A2-4F2F-AE2F-167FDF2698C1}" srcOrd="1" destOrd="0" presId="urn:microsoft.com/office/officeart/2018/5/layout/IconCircleLabelList"/>
    <dgm:cxn modelId="{2C99051B-9AB4-45A9-87A7-2D89D5CAD32D}" type="presParOf" srcId="{5754DB78-766E-46BF-9618-6E1281F07E3A}" destId="{EF1539BA-E146-460E-939F-C7C3C1E46A99}" srcOrd="2" destOrd="0" presId="urn:microsoft.com/office/officeart/2018/5/layout/IconCircleLabelList"/>
    <dgm:cxn modelId="{D3C23AA6-CF04-40A5-811F-037A59B4AD22}" type="presParOf" srcId="{5754DB78-766E-46BF-9618-6E1281F07E3A}" destId="{BE14F12C-8515-4F50-B995-1501B827CE90}" srcOrd="3" destOrd="0" presId="urn:microsoft.com/office/officeart/2018/5/layout/IconCircleLabelList"/>
    <dgm:cxn modelId="{009B0802-E4E7-42D3-BDD0-BA2A25F92063}" type="presParOf" srcId="{0B89A869-5100-422E-9BD3-40078752E694}" destId="{0525E681-3563-439E-BA8B-7B44204754AA}" srcOrd="11" destOrd="0" presId="urn:microsoft.com/office/officeart/2018/5/layout/IconCircleLabelList"/>
    <dgm:cxn modelId="{421AF8EC-B341-43B6-B174-BC7BD006D0BB}" type="presParOf" srcId="{0B89A869-5100-422E-9BD3-40078752E694}" destId="{0DB61B16-0459-4D48-866E-4B952C3F8AB9}" srcOrd="12" destOrd="0" presId="urn:microsoft.com/office/officeart/2018/5/layout/IconCircleLabelList"/>
    <dgm:cxn modelId="{3CBFB283-E427-431A-8506-D4F8DDB86DBF}" type="presParOf" srcId="{0DB61B16-0459-4D48-866E-4B952C3F8AB9}" destId="{1794200F-87CB-4A45-A713-F78509EC4EC3}" srcOrd="0" destOrd="0" presId="urn:microsoft.com/office/officeart/2018/5/layout/IconCircleLabelList"/>
    <dgm:cxn modelId="{E5E68BC2-8654-458A-AC04-4DC78295416F}" type="presParOf" srcId="{0DB61B16-0459-4D48-866E-4B952C3F8AB9}" destId="{EDC49DA6-9951-4E54-A898-A286EA69D007}" srcOrd="1" destOrd="0" presId="urn:microsoft.com/office/officeart/2018/5/layout/IconCircleLabelList"/>
    <dgm:cxn modelId="{E915697C-7D11-470B-94B5-4B2273E08760}" type="presParOf" srcId="{0DB61B16-0459-4D48-866E-4B952C3F8AB9}" destId="{BBD0341C-E234-44DC-BA0F-673075281572}" srcOrd="2" destOrd="0" presId="urn:microsoft.com/office/officeart/2018/5/layout/IconCircleLabelList"/>
    <dgm:cxn modelId="{905524B2-23F7-4E82-992F-2FCE21BF8256}" type="presParOf" srcId="{0DB61B16-0459-4D48-866E-4B952C3F8AB9}" destId="{309D52CE-8A3E-487A-A373-40FD021616B1}" srcOrd="3" destOrd="0" presId="urn:microsoft.com/office/officeart/2018/5/layout/IconCircleLabelList"/>
    <dgm:cxn modelId="{CA7460C7-3C3B-40F3-80CF-BBE6DC7486DD}" type="presParOf" srcId="{0B89A869-5100-422E-9BD3-40078752E694}" destId="{29AEA686-9635-4CF1-BCD8-83E73268DF84}" srcOrd="13" destOrd="0" presId="urn:microsoft.com/office/officeart/2018/5/layout/IconCircleLabelList"/>
    <dgm:cxn modelId="{E25CAFE0-6A42-4BC9-8E3F-1028B6814615}" type="presParOf" srcId="{0B89A869-5100-422E-9BD3-40078752E694}" destId="{B70A078C-AF29-4C63-8B68-197C4EDFD75B}" srcOrd="14" destOrd="0" presId="urn:microsoft.com/office/officeart/2018/5/layout/IconCircleLabelList"/>
    <dgm:cxn modelId="{2A8CC9B2-EFB3-4D37-8891-49E758F21713}" type="presParOf" srcId="{B70A078C-AF29-4C63-8B68-197C4EDFD75B}" destId="{E34796EC-C7B5-47E1-83E4-0AEC02BB427A}" srcOrd="0" destOrd="0" presId="urn:microsoft.com/office/officeart/2018/5/layout/IconCircleLabelList"/>
    <dgm:cxn modelId="{D1D8027B-3D63-4F8B-B355-99FF3ECFFF3F}" type="presParOf" srcId="{B70A078C-AF29-4C63-8B68-197C4EDFD75B}" destId="{A95BB1F3-CF22-49D4-B27B-00D4BAA284FD}" srcOrd="1" destOrd="0" presId="urn:microsoft.com/office/officeart/2018/5/layout/IconCircleLabelList"/>
    <dgm:cxn modelId="{76DE69CF-D847-4E85-A7B1-1CA22BEEF859}" type="presParOf" srcId="{B70A078C-AF29-4C63-8B68-197C4EDFD75B}" destId="{89AF5B25-57AD-48A8-BE8F-5FD3B3EC4028}" srcOrd="2" destOrd="0" presId="urn:microsoft.com/office/officeart/2018/5/layout/IconCircleLabelList"/>
    <dgm:cxn modelId="{6D46BB2A-5B30-4616-9003-5C5E37115F89}" type="presParOf" srcId="{B70A078C-AF29-4C63-8B68-197C4EDFD75B}" destId="{41416E22-1E46-432C-83F9-0BD655A6D2BD}" srcOrd="3" destOrd="0" presId="urn:microsoft.com/office/officeart/2018/5/layout/IconCircleLabelList"/>
    <dgm:cxn modelId="{E1E40B5E-1A6A-499D-A291-2E75A28ED2B6}" type="presParOf" srcId="{0B89A869-5100-422E-9BD3-40078752E694}" destId="{10E3CE00-D37F-4140-BB9E-111AAB3499D6}" srcOrd="15" destOrd="0" presId="urn:microsoft.com/office/officeart/2018/5/layout/IconCircleLabelList"/>
    <dgm:cxn modelId="{E9A7BBBD-929B-4574-84BD-90B8BE0FC9CC}" type="presParOf" srcId="{0B89A869-5100-422E-9BD3-40078752E694}" destId="{D20D2188-9D0B-4F75-BF77-6ECC6ED86221}" srcOrd="16" destOrd="0" presId="urn:microsoft.com/office/officeart/2018/5/layout/IconCircleLabelList"/>
    <dgm:cxn modelId="{471BA01F-57CF-4ECD-B951-5D8B1E790973}" type="presParOf" srcId="{D20D2188-9D0B-4F75-BF77-6ECC6ED86221}" destId="{5D15C8C0-C6DB-406E-856B-9D292BD3A412}" srcOrd="0" destOrd="0" presId="urn:microsoft.com/office/officeart/2018/5/layout/IconCircleLabelList"/>
    <dgm:cxn modelId="{AA5C088A-5643-4F71-B5D9-A37927D3F133}" type="presParOf" srcId="{D20D2188-9D0B-4F75-BF77-6ECC6ED86221}" destId="{7226BD47-6E63-4C12-AAFA-4E1070764ABC}" srcOrd="1" destOrd="0" presId="urn:microsoft.com/office/officeart/2018/5/layout/IconCircleLabelList"/>
    <dgm:cxn modelId="{2B148694-503F-423E-A0C6-000B780B04C6}" type="presParOf" srcId="{D20D2188-9D0B-4F75-BF77-6ECC6ED86221}" destId="{EC950A79-D28D-459F-B943-B5FBFBC89ABE}" srcOrd="2" destOrd="0" presId="urn:microsoft.com/office/officeart/2018/5/layout/IconCircleLabelList"/>
    <dgm:cxn modelId="{8BC13C9D-617A-4DF3-94F2-615A7A0D2E7D}" type="presParOf" srcId="{D20D2188-9D0B-4F75-BF77-6ECC6ED86221}" destId="{E40CCFDD-7486-40D9-9585-2F4895778C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99231-70BC-41A0-A20B-BBB4FBFC953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75CD554-5C12-453D-AEEE-54B840DBF8B6}">
      <dgm:prSet/>
      <dgm:spPr/>
      <dgm:t>
        <a:bodyPr/>
        <a:lstStyle/>
        <a:p>
          <a:pPr>
            <a:defRPr cap="all"/>
          </a:pPr>
          <a:r>
            <a:rPr lang="en-GB"/>
            <a:t>Sustainable models of care</a:t>
          </a:r>
          <a:endParaRPr lang="en-US"/>
        </a:p>
      </dgm:t>
    </dgm:pt>
    <dgm:pt modelId="{71D9FA36-48F7-4023-BB9D-1F4BBB331467}" type="parTrans" cxnId="{305E8F44-9442-4C15-9A09-05A4B874876F}">
      <dgm:prSet/>
      <dgm:spPr/>
      <dgm:t>
        <a:bodyPr/>
        <a:lstStyle/>
        <a:p>
          <a:endParaRPr lang="en-US"/>
        </a:p>
      </dgm:t>
    </dgm:pt>
    <dgm:pt modelId="{DF0D9837-6001-4996-9439-E94780389B77}" type="sibTrans" cxnId="{305E8F44-9442-4C15-9A09-05A4B874876F}">
      <dgm:prSet/>
      <dgm:spPr/>
      <dgm:t>
        <a:bodyPr/>
        <a:lstStyle/>
        <a:p>
          <a:endParaRPr lang="en-US"/>
        </a:p>
      </dgm:t>
    </dgm:pt>
    <dgm:pt modelId="{536A1EE8-8BA5-479F-BB44-D1C9A933C98E}">
      <dgm:prSet/>
      <dgm:spPr/>
      <dgm:t>
        <a:bodyPr/>
        <a:lstStyle/>
        <a:p>
          <a:pPr>
            <a:defRPr cap="all"/>
          </a:pPr>
          <a:r>
            <a:rPr lang="en-GB"/>
            <a:t>Digital transformation</a:t>
          </a:r>
          <a:endParaRPr lang="en-US"/>
        </a:p>
      </dgm:t>
    </dgm:pt>
    <dgm:pt modelId="{6C3F6E8F-8B7D-40BF-9361-032C143E35F3}" type="parTrans" cxnId="{45381D28-0109-4498-8FEA-C857B6D1B322}">
      <dgm:prSet/>
      <dgm:spPr/>
      <dgm:t>
        <a:bodyPr/>
        <a:lstStyle/>
        <a:p>
          <a:endParaRPr lang="en-US"/>
        </a:p>
      </dgm:t>
    </dgm:pt>
    <dgm:pt modelId="{2F69DEF0-784D-456A-A9B8-3EFBEC688A82}" type="sibTrans" cxnId="{45381D28-0109-4498-8FEA-C857B6D1B322}">
      <dgm:prSet/>
      <dgm:spPr/>
      <dgm:t>
        <a:bodyPr/>
        <a:lstStyle/>
        <a:p>
          <a:endParaRPr lang="en-US"/>
        </a:p>
      </dgm:t>
    </dgm:pt>
    <dgm:pt modelId="{87301D6F-7BA4-44DD-B34C-837768F4CD83}">
      <dgm:prSet/>
      <dgm:spPr/>
      <dgm:t>
        <a:bodyPr/>
        <a:lstStyle/>
        <a:p>
          <a:pPr>
            <a:defRPr cap="all"/>
          </a:pPr>
          <a:r>
            <a:rPr lang="en-GB"/>
            <a:t>Medicines</a:t>
          </a:r>
          <a:endParaRPr lang="en-US"/>
        </a:p>
      </dgm:t>
    </dgm:pt>
    <dgm:pt modelId="{D315F27D-3D6C-41D9-8FD0-2618AFBD19BF}" type="parTrans" cxnId="{EC1D13BB-50ED-4D01-AC43-15449349A5FD}">
      <dgm:prSet/>
      <dgm:spPr/>
      <dgm:t>
        <a:bodyPr/>
        <a:lstStyle/>
        <a:p>
          <a:endParaRPr lang="en-US"/>
        </a:p>
      </dgm:t>
    </dgm:pt>
    <dgm:pt modelId="{670D6225-86FE-4570-97FE-CCCD8B8658CC}" type="sibTrans" cxnId="{EC1D13BB-50ED-4D01-AC43-15449349A5FD}">
      <dgm:prSet/>
      <dgm:spPr/>
      <dgm:t>
        <a:bodyPr/>
        <a:lstStyle/>
        <a:p>
          <a:endParaRPr lang="en-US"/>
        </a:p>
      </dgm:t>
    </dgm:pt>
    <dgm:pt modelId="{8B90936A-C6FF-420D-8F85-3CD05527AFE9}">
      <dgm:prSet/>
      <dgm:spPr/>
      <dgm:t>
        <a:bodyPr/>
        <a:lstStyle/>
        <a:p>
          <a:pPr>
            <a:defRPr cap="all"/>
          </a:pPr>
          <a:r>
            <a:rPr lang="en-GB"/>
            <a:t>Supply chain and procurement</a:t>
          </a:r>
          <a:endParaRPr lang="en-US"/>
        </a:p>
      </dgm:t>
    </dgm:pt>
    <dgm:pt modelId="{D7B22576-433A-4E31-86F5-12EB0494C247}" type="parTrans" cxnId="{1B9F8C63-D18B-438D-857E-836FAB43982E}">
      <dgm:prSet/>
      <dgm:spPr/>
      <dgm:t>
        <a:bodyPr/>
        <a:lstStyle/>
        <a:p>
          <a:endParaRPr lang="en-US"/>
        </a:p>
      </dgm:t>
    </dgm:pt>
    <dgm:pt modelId="{1B479F2B-5877-428D-890D-ADE06CCBA611}" type="sibTrans" cxnId="{1B9F8C63-D18B-438D-857E-836FAB43982E}">
      <dgm:prSet/>
      <dgm:spPr/>
      <dgm:t>
        <a:bodyPr/>
        <a:lstStyle/>
        <a:p>
          <a:endParaRPr lang="en-US"/>
        </a:p>
      </dgm:t>
    </dgm:pt>
    <dgm:pt modelId="{3B28C153-7D0B-4CF6-9B54-0944556E5256}">
      <dgm:prSet/>
      <dgm:spPr/>
      <dgm:t>
        <a:bodyPr/>
        <a:lstStyle/>
        <a:p>
          <a:pPr>
            <a:defRPr cap="all"/>
          </a:pPr>
          <a:r>
            <a:rPr lang="en-GB"/>
            <a:t>Food and nutrition</a:t>
          </a:r>
          <a:endParaRPr lang="en-US"/>
        </a:p>
      </dgm:t>
    </dgm:pt>
    <dgm:pt modelId="{F3D19F2A-34A1-4A80-8612-9B24BDCE9013}" type="parTrans" cxnId="{8A73E0BC-02B8-4EC3-A28E-9B09BE5F1F72}">
      <dgm:prSet/>
      <dgm:spPr/>
      <dgm:t>
        <a:bodyPr/>
        <a:lstStyle/>
        <a:p>
          <a:endParaRPr lang="en-US"/>
        </a:p>
      </dgm:t>
    </dgm:pt>
    <dgm:pt modelId="{EF840E92-3EDF-415D-BB9D-527188BE9F82}" type="sibTrans" cxnId="{8A73E0BC-02B8-4EC3-A28E-9B09BE5F1F72}">
      <dgm:prSet/>
      <dgm:spPr/>
      <dgm:t>
        <a:bodyPr/>
        <a:lstStyle/>
        <a:p>
          <a:endParaRPr lang="en-US"/>
        </a:p>
      </dgm:t>
    </dgm:pt>
    <dgm:pt modelId="{A98D116E-69D6-42AF-A54E-7504FBABBD27}" type="pres">
      <dgm:prSet presAssocID="{B1699231-70BC-41A0-A20B-BBB4FBFC9538}" presName="root" presStyleCnt="0">
        <dgm:presLayoutVars>
          <dgm:dir/>
          <dgm:resizeHandles val="exact"/>
        </dgm:presLayoutVars>
      </dgm:prSet>
      <dgm:spPr/>
    </dgm:pt>
    <dgm:pt modelId="{0702E598-2FD2-496C-8C86-8A2FCAB842EE}" type="pres">
      <dgm:prSet presAssocID="{775CD554-5C12-453D-AEEE-54B840DBF8B6}" presName="compNode" presStyleCnt="0"/>
      <dgm:spPr/>
    </dgm:pt>
    <dgm:pt modelId="{772DC686-5991-4D41-AF81-795C1B50759B}" type="pres">
      <dgm:prSet presAssocID="{775CD554-5C12-453D-AEEE-54B840DBF8B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8BB473C-9EF3-466E-99DE-3A448C9D507B}" type="pres">
      <dgm:prSet presAssocID="{775CD554-5C12-453D-AEEE-54B840DBF8B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984A17F-3731-4D4B-AC47-FBE5536AB900}" type="pres">
      <dgm:prSet presAssocID="{775CD554-5C12-453D-AEEE-54B840DBF8B6}" presName="spaceRect" presStyleCnt="0"/>
      <dgm:spPr/>
    </dgm:pt>
    <dgm:pt modelId="{89E77C4A-2DA4-4DDF-9F1A-9FB84A820C91}" type="pres">
      <dgm:prSet presAssocID="{775CD554-5C12-453D-AEEE-54B840DBF8B6}" presName="textRect" presStyleLbl="revTx" presStyleIdx="0" presStyleCnt="5">
        <dgm:presLayoutVars>
          <dgm:chMax val="1"/>
          <dgm:chPref val="1"/>
        </dgm:presLayoutVars>
      </dgm:prSet>
      <dgm:spPr/>
    </dgm:pt>
    <dgm:pt modelId="{658719B5-ADDB-492B-B04F-DF66E015D912}" type="pres">
      <dgm:prSet presAssocID="{DF0D9837-6001-4996-9439-E94780389B77}" presName="sibTrans" presStyleCnt="0"/>
      <dgm:spPr/>
    </dgm:pt>
    <dgm:pt modelId="{E3833034-A3B8-4532-B59F-3C377058F061}" type="pres">
      <dgm:prSet presAssocID="{536A1EE8-8BA5-479F-BB44-D1C9A933C98E}" presName="compNode" presStyleCnt="0"/>
      <dgm:spPr/>
    </dgm:pt>
    <dgm:pt modelId="{02940817-803C-48A8-B6CE-526C58AD816D}" type="pres">
      <dgm:prSet presAssocID="{536A1EE8-8BA5-479F-BB44-D1C9A933C98E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0AE4BE1-E5B0-4257-8118-77D9391D53C0}" type="pres">
      <dgm:prSet presAssocID="{536A1EE8-8BA5-479F-BB44-D1C9A933C9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03EF462-AA77-4C76-B157-0CA652D2E7B9}" type="pres">
      <dgm:prSet presAssocID="{536A1EE8-8BA5-479F-BB44-D1C9A933C98E}" presName="spaceRect" presStyleCnt="0"/>
      <dgm:spPr/>
    </dgm:pt>
    <dgm:pt modelId="{63E56C73-094D-4FA1-A767-7E065A1FCF80}" type="pres">
      <dgm:prSet presAssocID="{536A1EE8-8BA5-479F-BB44-D1C9A933C98E}" presName="textRect" presStyleLbl="revTx" presStyleIdx="1" presStyleCnt="5">
        <dgm:presLayoutVars>
          <dgm:chMax val="1"/>
          <dgm:chPref val="1"/>
        </dgm:presLayoutVars>
      </dgm:prSet>
      <dgm:spPr/>
    </dgm:pt>
    <dgm:pt modelId="{91A6E256-2A55-453C-B472-7F46E95B82BE}" type="pres">
      <dgm:prSet presAssocID="{2F69DEF0-784D-456A-A9B8-3EFBEC688A82}" presName="sibTrans" presStyleCnt="0"/>
      <dgm:spPr/>
    </dgm:pt>
    <dgm:pt modelId="{F48C804B-6492-40D1-90A5-A574A8CF01BF}" type="pres">
      <dgm:prSet presAssocID="{87301D6F-7BA4-44DD-B34C-837768F4CD83}" presName="compNode" presStyleCnt="0"/>
      <dgm:spPr/>
    </dgm:pt>
    <dgm:pt modelId="{88C64FCA-B3F6-468A-B6B7-DEA9E27B69E4}" type="pres">
      <dgm:prSet presAssocID="{87301D6F-7BA4-44DD-B34C-837768F4CD83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7FE237A-95FB-4C1F-9A02-CCBBFB6CB3EC}" type="pres">
      <dgm:prSet presAssocID="{87301D6F-7BA4-44DD-B34C-837768F4CD8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58CD512-EA39-48FC-9C9D-F98158029A55}" type="pres">
      <dgm:prSet presAssocID="{87301D6F-7BA4-44DD-B34C-837768F4CD83}" presName="spaceRect" presStyleCnt="0"/>
      <dgm:spPr/>
    </dgm:pt>
    <dgm:pt modelId="{E3111C30-A451-461A-91CA-EDB67BF6BACD}" type="pres">
      <dgm:prSet presAssocID="{87301D6F-7BA4-44DD-B34C-837768F4CD83}" presName="textRect" presStyleLbl="revTx" presStyleIdx="2" presStyleCnt="5">
        <dgm:presLayoutVars>
          <dgm:chMax val="1"/>
          <dgm:chPref val="1"/>
        </dgm:presLayoutVars>
      </dgm:prSet>
      <dgm:spPr/>
    </dgm:pt>
    <dgm:pt modelId="{88441600-354F-4D36-92ED-24EEC2C5D8A3}" type="pres">
      <dgm:prSet presAssocID="{670D6225-86FE-4570-97FE-CCCD8B8658CC}" presName="sibTrans" presStyleCnt="0"/>
      <dgm:spPr/>
    </dgm:pt>
    <dgm:pt modelId="{89C85D05-B48F-4741-A776-F7EADCDC3FC3}" type="pres">
      <dgm:prSet presAssocID="{8B90936A-C6FF-420D-8F85-3CD05527AFE9}" presName="compNode" presStyleCnt="0"/>
      <dgm:spPr/>
    </dgm:pt>
    <dgm:pt modelId="{741828F2-1556-4711-803A-A89421D3CDE9}" type="pres">
      <dgm:prSet presAssocID="{8B90936A-C6FF-420D-8F85-3CD05527AFE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B4FB41D-ABF3-48B6-9156-4594F0FE5FE6}" type="pres">
      <dgm:prSet presAssocID="{8B90936A-C6FF-420D-8F85-3CD05527AF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EBBEFE86-5408-4874-99FA-35E7BB6D0F46}" type="pres">
      <dgm:prSet presAssocID="{8B90936A-C6FF-420D-8F85-3CD05527AFE9}" presName="spaceRect" presStyleCnt="0"/>
      <dgm:spPr/>
    </dgm:pt>
    <dgm:pt modelId="{BAFFB11D-1BB2-43CA-A2D1-0B7091936BA9}" type="pres">
      <dgm:prSet presAssocID="{8B90936A-C6FF-420D-8F85-3CD05527AFE9}" presName="textRect" presStyleLbl="revTx" presStyleIdx="3" presStyleCnt="5">
        <dgm:presLayoutVars>
          <dgm:chMax val="1"/>
          <dgm:chPref val="1"/>
        </dgm:presLayoutVars>
      </dgm:prSet>
      <dgm:spPr/>
    </dgm:pt>
    <dgm:pt modelId="{E4898359-7D2D-46BE-852C-40BE84060781}" type="pres">
      <dgm:prSet presAssocID="{1B479F2B-5877-428D-890D-ADE06CCBA611}" presName="sibTrans" presStyleCnt="0"/>
      <dgm:spPr/>
    </dgm:pt>
    <dgm:pt modelId="{0AF51A49-27EB-4714-B401-BBA9FE38408C}" type="pres">
      <dgm:prSet presAssocID="{3B28C153-7D0B-4CF6-9B54-0944556E5256}" presName="compNode" presStyleCnt="0"/>
      <dgm:spPr/>
    </dgm:pt>
    <dgm:pt modelId="{60ABF2F0-7378-4750-9AEB-6BB5F79DAA70}" type="pres">
      <dgm:prSet presAssocID="{3B28C153-7D0B-4CF6-9B54-0944556E525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30E060D-A097-4994-9D08-A0C69D62B0DC}" type="pres">
      <dgm:prSet presAssocID="{3B28C153-7D0B-4CF6-9B54-0944556E52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F106128A-E25F-4B26-A19E-16932DE0C43B}" type="pres">
      <dgm:prSet presAssocID="{3B28C153-7D0B-4CF6-9B54-0944556E5256}" presName="spaceRect" presStyleCnt="0"/>
      <dgm:spPr/>
    </dgm:pt>
    <dgm:pt modelId="{19E072A6-A68B-460C-85C0-C3E90BE1E9F5}" type="pres">
      <dgm:prSet presAssocID="{3B28C153-7D0B-4CF6-9B54-0944556E525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D5A0204-679E-4600-B502-C90A0AD6B5ED}" type="presOf" srcId="{87301D6F-7BA4-44DD-B34C-837768F4CD83}" destId="{E3111C30-A451-461A-91CA-EDB67BF6BACD}" srcOrd="0" destOrd="0" presId="urn:microsoft.com/office/officeart/2018/5/layout/IconLeafLabelList"/>
    <dgm:cxn modelId="{29C09504-BCE1-4352-9646-89EF22DF6EC5}" type="presOf" srcId="{536A1EE8-8BA5-479F-BB44-D1C9A933C98E}" destId="{63E56C73-094D-4FA1-A767-7E065A1FCF80}" srcOrd="0" destOrd="0" presId="urn:microsoft.com/office/officeart/2018/5/layout/IconLeafLabelList"/>
    <dgm:cxn modelId="{45381D28-0109-4498-8FEA-C857B6D1B322}" srcId="{B1699231-70BC-41A0-A20B-BBB4FBFC9538}" destId="{536A1EE8-8BA5-479F-BB44-D1C9A933C98E}" srcOrd="1" destOrd="0" parTransId="{6C3F6E8F-8B7D-40BF-9361-032C143E35F3}" sibTransId="{2F69DEF0-784D-456A-A9B8-3EFBEC688A82}"/>
    <dgm:cxn modelId="{1B9F8C63-D18B-438D-857E-836FAB43982E}" srcId="{B1699231-70BC-41A0-A20B-BBB4FBFC9538}" destId="{8B90936A-C6FF-420D-8F85-3CD05527AFE9}" srcOrd="3" destOrd="0" parTransId="{D7B22576-433A-4E31-86F5-12EB0494C247}" sibTransId="{1B479F2B-5877-428D-890D-ADE06CCBA611}"/>
    <dgm:cxn modelId="{305E8F44-9442-4C15-9A09-05A4B874876F}" srcId="{B1699231-70BC-41A0-A20B-BBB4FBFC9538}" destId="{775CD554-5C12-453D-AEEE-54B840DBF8B6}" srcOrd="0" destOrd="0" parTransId="{71D9FA36-48F7-4023-BB9D-1F4BBB331467}" sibTransId="{DF0D9837-6001-4996-9439-E94780389B77}"/>
    <dgm:cxn modelId="{E4867E82-C85E-4014-BB4E-4D18CFD59CB2}" type="presOf" srcId="{B1699231-70BC-41A0-A20B-BBB4FBFC9538}" destId="{A98D116E-69D6-42AF-A54E-7504FBABBD27}" srcOrd="0" destOrd="0" presId="urn:microsoft.com/office/officeart/2018/5/layout/IconLeafLabelList"/>
    <dgm:cxn modelId="{6D2D1A93-F29F-4719-B25C-BAC58E0327FE}" type="presOf" srcId="{775CD554-5C12-453D-AEEE-54B840DBF8B6}" destId="{89E77C4A-2DA4-4DDF-9F1A-9FB84A820C91}" srcOrd="0" destOrd="0" presId="urn:microsoft.com/office/officeart/2018/5/layout/IconLeafLabelList"/>
    <dgm:cxn modelId="{EC1D13BB-50ED-4D01-AC43-15449349A5FD}" srcId="{B1699231-70BC-41A0-A20B-BBB4FBFC9538}" destId="{87301D6F-7BA4-44DD-B34C-837768F4CD83}" srcOrd="2" destOrd="0" parTransId="{D315F27D-3D6C-41D9-8FD0-2618AFBD19BF}" sibTransId="{670D6225-86FE-4570-97FE-CCCD8B8658CC}"/>
    <dgm:cxn modelId="{8A73E0BC-02B8-4EC3-A28E-9B09BE5F1F72}" srcId="{B1699231-70BC-41A0-A20B-BBB4FBFC9538}" destId="{3B28C153-7D0B-4CF6-9B54-0944556E5256}" srcOrd="4" destOrd="0" parTransId="{F3D19F2A-34A1-4A80-8612-9B24BDCE9013}" sibTransId="{EF840E92-3EDF-415D-BB9D-527188BE9F82}"/>
    <dgm:cxn modelId="{BC8BB6CB-B855-4E16-85DB-619D7BC4C44A}" type="presOf" srcId="{3B28C153-7D0B-4CF6-9B54-0944556E5256}" destId="{19E072A6-A68B-460C-85C0-C3E90BE1E9F5}" srcOrd="0" destOrd="0" presId="urn:microsoft.com/office/officeart/2018/5/layout/IconLeafLabelList"/>
    <dgm:cxn modelId="{2A566EDD-216F-42C0-93CA-6F1BA9721002}" type="presOf" srcId="{8B90936A-C6FF-420D-8F85-3CD05527AFE9}" destId="{BAFFB11D-1BB2-43CA-A2D1-0B7091936BA9}" srcOrd="0" destOrd="0" presId="urn:microsoft.com/office/officeart/2018/5/layout/IconLeafLabelList"/>
    <dgm:cxn modelId="{34DD751D-B784-4E65-825C-1B25259FFA46}" type="presParOf" srcId="{A98D116E-69D6-42AF-A54E-7504FBABBD27}" destId="{0702E598-2FD2-496C-8C86-8A2FCAB842EE}" srcOrd="0" destOrd="0" presId="urn:microsoft.com/office/officeart/2018/5/layout/IconLeafLabelList"/>
    <dgm:cxn modelId="{0E896159-6F5E-452A-8417-71572AB470E8}" type="presParOf" srcId="{0702E598-2FD2-496C-8C86-8A2FCAB842EE}" destId="{772DC686-5991-4D41-AF81-795C1B50759B}" srcOrd="0" destOrd="0" presId="urn:microsoft.com/office/officeart/2018/5/layout/IconLeafLabelList"/>
    <dgm:cxn modelId="{3B69FC9F-E7B7-4371-B09D-79F07CE3F0E9}" type="presParOf" srcId="{0702E598-2FD2-496C-8C86-8A2FCAB842EE}" destId="{E8BB473C-9EF3-466E-99DE-3A448C9D507B}" srcOrd="1" destOrd="0" presId="urn:microsoft.com/office/officeart/2018/5/layout/IconLeafLabelList"/>
    <dgm:cxn modelId="{E9D91E3F-AB51-46A3-AC8A-F182F71D873A}" type="presParOf" srcId="{0702E598-2FD2-496C-8C86-8A2FCAB842EE}" destId="{1984A17F-3731-4D4B-AC47-FBE5536AB900}" srcOrd="2" destOrd="0" presId="urn:microsoft.com/office/officeart/2018/5/layout/IconLeafLabelList"/>
    <dgm:cxn modelId="{0CEF2C6C-C7BC-44E3-855E-B6A89E98A10F}" type="presParOf" srcId="{0702E598-2FD2-496C-8C86-8A2FCAB842EE}" destId="{89E77C4A-2DA4-4DDF-9F1A-9FB84A820C91}" srcOrd="3" destOrd="0" presId="urn:microsoft.com/office/officeart/2018/5/layout/IconLeafLabelList"/>
    <dgm:cxn modelId="{9A66B41F-687F-4C23-80B8-2F8BC8D45E41}" type="presParOf" srcId="{A98D116E-69D6-42AF-A54E-7504FBABBD27}" destId="{658719B5-ADDB-492B-B04F-DF66E015D912}" srcOrd="1" destOrd="0" presId="urn:microsoft.com/office/officeart/2018/5/layout/IconLeafLabelList"/>
    <dgm:cxn modelId="{C124E145-D5DA-4ACF-994B-574310B29706}" type="presParOf" srcId="{A98D116E-69D6-42AF-A54E-7504FBABBD27}" destId="{E3833034-A3B8-4532-B59F-3C377058F061}" srcOrd="2" destOrd="0" presId="urn:microsoft.com/office/officeart/2018/5/layout/IconLeafLabelList"/>
    <dgm:cxn modelId="{0B61651C-530D-4F16-B12B-0D7016E347BA}" type="presParOf" srcId="{E3833034-A3B8-4532-B59F-3C377058F061}" destId="{02940817-803C-48A8-B6CE-526C58AD816D}" srcOrd="0" destOrd="0" presId="urn:microsoft.com/office/officeart/2018/5/layout/IconLeafLabelList"/>
    <dgm:cxn modelId="{E4A2095A-1582-4902-9D12-DBA275456118}" type="presParOf" srcId="{E3833034-A3B8-4532-B59F-3C377058F061}" destId="{C0AE4BE1-E5B0-4257-8118-77D9391D53C0}" srcOrd="1" destOrd="0" presId="urn:microsoft.com/office/officeart/2018/5/layout/IconLeafLabelList"/>
    <dgm:cxn modelId="{C6134810-0041-47B9-A89A-A924203245C0}" type="presParOf" srcId="{E3833034-A3B8-4532-B59F-3C377058F061}" destId="{C03EF462-AA77-4C76-B157-0CA652D2E7B9}" srcOrd="2" destOrd="0" presId="urn:microsoft.com/office/officeart/2018/5/layout/IconLeafLabelList"/>
    <dgm:cxn modelId="{380C031F-38E5-4922-8FA0-6DEFA513F755}" type="presParOf" srcId="{E3833034-A3B8-4532-B59F-3C377058F061}" destId="{63E56C73-094D-4FA1-A767-7E065A1FCF80}" srcOrd="3" destOrd="0" presId="urn:microsoft.com/office/officeart/2018/5/layout/IconLeafLabelList"/>
    <dgm:cxn modelId="{563F2810-D240-4135-84E2-1A851A06A2E5}" type="presParOf" srcId="{A98D116E-69D6-42AF-A54E-7504FBABBD27}" destId="{91A6E256-2A55-453C-B472-7F46E95B82BE}" srcOrd="3" destOrd="0" presId="urn:microsoft.com/office/officeart/2018/5/layout/IconLeafLabelList"/>
    <dgm:cxn modelId="{5F462791-1553-4408-BC3B-45502644F7CA}" type="presParOf" srcId="{A98D116E-69D6-42AF-A54E-7504FBABBD27}" destId="{F48C804B-6492-40D1-90A5-A574A8CF01BF}" srcOrd="4" destOrd="0" presId="urn:microsoft.com/office/officeart/2018/5/layout/IconLeafLabelList"/>
    <dgm:cxn modelId="{FA6739D5-6163-4251-B9BB-6AFC55489A1C}" type="presParOf" srcId="{F48C804B-6492-40D1-90A5-A574A8CF01BF}" destId="{88C64FCA-B3F6-468A-B6B7-DEA9E27B69E4}" srcOrd="0" destOrd="0" presId="urn:microsoft.com/office/officeart/2018/5/layout/IconLeafLabelList"/>
    <dgm:cxn modelId="{967606D2-D90C-497E-93A5-B4A58946D828}" type="presParOf" srcId="{F48C804B-6492-40D1-90A5-A574A8CF01BF}" destId="{77FE237A-95FB-4C1F-9A02-CCBBFB6CB3EC}" srcOrd="1" destOrd="0" presId="urn:microsoft.com/office/officeart/2018/5/layout/IconLeafLabelList"/>
    <dgm:cxn modelId="{2FFB945E-4177-4A73-9097-37A2C75B3EB7}" type="presParOf" srcId="{F48C804B-6492-40D1-90A5-A574A8CF01BF}" destId="{A58CD512-EA39-48FC-9C9D-F98158029A55}" srcOrd="2" destOrd="0" presId="urn:microsoft.com/office/officeart/2018/5/layout/IconLeafLabelList"/>
    <dgm:cxn modelId="{F86DF96D-988E-443D-9E0D-20D45F1CA408}" type="presParOf" srcId="{F48C804B-6492-40D1-90A5-A574A8CF01BF}" destId="{E3111C30-A451-461A-91CA-EDB67BF6BACD}" srcOrd="3" destOrd="0" presId="urn:microsoft.com/office/officeart/2018/5/layout/IconLeafLabelList"/>
    <dgm:cxn modelId="{64743977-6A93-4EF3-AA63-0BDE9605D33A}" type="presParOf" srcId="{A98D116E-69D6-42AF-A54E-7504FBABBD27}" destId="{88441600-354F-4D36-92ED-24EEC2C5D8A3}" srcOrd="5" destOrd="0" presId="urn:microsoft.com/office/officeart/2018/5/layout/IconLeafLabelList"/>
    <dgm:cxn modelId="{A63CDFFD-0CFE-4784-945A-B6D512376A90}" type="presParOf" srcId="{A98D116E-69D6-42AF-A54E-7504FBABBD27}" destId="{89C85D05-B48F-4741-A776-F7EADCDC3FC3}" srcOrd="6" destOrd="0" presId="urn:microsoft.com/office/officeart/2018/5/layout/IconLeafLabelList"/>
    <dgm:cxn modelId="{D54ACB8C-062E-4578-BD32-44663158F3AB}" type="presParOf" srcId="{89C85D05-B48F-4741-A776-F7EADCDC3FC3}" destId="{741828F2-1556-4711-803A-A89421D3CDE9}" srcOrd="0" destOrd="0" presId="urn:microsoft.com/office/officeart/2018/5/layout/IconLeafLabelList"/>
    <dgm:cxn modelId="{86C9B5E2-491B-4035-9918-615D93E6E531}" type="presParOf" srcId="{89C85D05-B48F-4741-A776-F7EADCDC3FC3}" destId="{8B4FB41D-ABF3-48B6-9156-4594F0FE5FE6}" srcOrd="1" destOrd="0" presId="urn:microsoft.com/office/officeart/2018/5/layout/IconLeafLabelList"/>
    <dgm:cxn modelId="{0CF479F1-7923-43A2-9FC0-8E2815A80E55}" type="presParOf" srcId="{89C85D05-B48F-4741-A776-F7EADCDC3FC3}" destId="{EBBEFE86-5408-4874-99FA-35E7BB6D0F46}" srcOrd="2" destOrd="0" presId="urn:microsoft.com/office/officeart/2018/5/layout/IconLeafLabelList"/>
    <dgm:cxn modelId="{D92991AD-A60A-47D0-8D6B-11B5E4281BB5}" type="presParOf" srcId="{89C85D05-B48F-4741-A776-F7EADCDC3FC3}" destId="{BAFFB11D-1BB2-43CA-A2D1-0B7091936BA9}" srcOrd="3" destOrd="0" presId="urn:microsoft.com/office/officeart/2018/5/layout/IconLeafLabelList"/>
    <dgm:cxn modelId="{2157B349-98B7-425A-B207-984E648981B3}" type="presParOf" srcId="{A98D116E-69D6-42AF-A54E-7504FBABBD27}" destId="{E4898359-7D2D-46BE-852C-40BE84060781}" srcOrd="7" destOrd="0" presId="urn:microsoft.com/office/officeart/2018/5/layout/IconLeafLabelList"/>
    <dgm:cxn modelId="{A8727ECC-48BA-4DCC-87FB-C7B8FC6CE315}" type="presParOf" srcId="{A98D116E-69D6-42AF-A54E-7504FBABBD27}" destId="{0AF51A49-27EB-4714-B401-BBA9FE38408C}" srcOrd="8" destOrd="0" presId="urn:microsoft.com/office/officeart/2018/5/layout/IconLeafLabelList"/>
    <dgm:cxn modelId="{99C3C057-88B0-4AF4-A4F4-6776D0198761}" type="presParOf" srcId="{0AF51A49-27EB-4714-B401-BBA9FE38408C}" destId="{60ABF2F0-7378-4750-9AEB-6BB5F79DAA70}" srcOrd="0" destOrd="0" presId="urn:microsoft.com/office/officeart/2018/5/layout/IconLeafLabelList"/>
    <dgm:cxn modelId="{213C317C-155B-45CE-A52E-6F76E09E37AE}" type="presParOf" srcId="{0AF51A49-27EB-4714-B401-BBA9FE38408C}" destId="{230E060D-A097-4994-9D08-A0C69D62B0DC}" srcOrd="1" destOrd="0" presId="urn:microsoft.com/office/officeart/2018/5/layout/IconLeafLabelList"/>
    <dgm:cxn modelId="{D061BE38-74CA-44FB-8032-99F978E73702}" type="presParOf" srcId="{0AF51A49-27EB-4714-B401-BBA9FE38408C}" destId="{F106128A-E25F-4B26-A19E-16932DE0C43B}" srcOrd="2" destOrd="0" presId="urn:microsoft.com/office/officeart/2018/5/layout/IconLeafLabelList"/>
    <dgm:cxn modelId="{3F5A76B9-4331-4658-9DA1-88CB8519DCC1}" type="presParOf" srcId="{0AF51A49-27EB-4714-B401-BBA9FE38408C}" destId="{19E072A6-A68B-460C-85C0-C3E90BE1E9F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F9EA09-CEB9-462F-AB23-E55E1D79B8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6AA6F3-EF53-419A-A3E6-0DA8A497B81F}">
      <dgm:prSet/>
      <dgm:spPr/>
      <dgm:t>
        <a:bodyPr/>
        <a:lstStyle/>
        <a:p>
          <a:r>
            <a:rPr lang="en-GB"/>
            <a:t>Health rather than ill health</a:t>
          </a:r>
          <a:endParaRPr lang="en-US"/>
        </a:p>
      </dgm:t>
    </dgm:pt>
    <dgm:pt modelId="{3A08FAA6-7C5F-4D45-8BA7-718C896A0AAF}" type="parTrans" cxnId="{B8FD12E4-A4DE-4957-9BCF-ED8FA336357B}">
      <dgm:prSet/>
      <dgm:spPr/>
      <dgm:t>
        <a:bodyPr/>
        <a:lstStyle/>
        <a:p>
          <a:endParaRPr lang="en-US"/>
        </a:p>
      </dgm:t>
    </dgm:pt>
    <dgm:pt modelId="{32016FE0-304A-4F92-99AB-2BA725CFC673}" type="sibTrans" cxnId="{B8FD12E4-A4DE-4957-9BCF-ED8FA336357B}">
      <dgm:prSet/>
      <dgm:spPr/>
      <dgm:t>
        <a:bodyPr/>
        <a:lstStyle/>
        <a:p>
          <a:endParaRPr lang="en-US"/>
        </a:p>
      </dgm:t>
    </dgm:pt>
    <dgm:pt modelId="{F6E6597B-5BD2-4447-AFFD-F9E72842D18D}">
      <dgm:prSet/>
      <dgm:spPr/>
      <dgm:t>
        <a:bodyPr/>
        <a:lstStyle/>
        <a:p>
          <a:r>
            <a:rPr lang="en-GB" dirty="0"/>
            <a:t>Reduced demand and costs to NHS, reduced cost to individuals, more productive,</a:t>
          </a:r>
          <a:endParaRPr lang="en-US" dirty="0"/>
        </a:p>
      </dgm:t>
    </dgm:pt>
    <dgm:pt modelId="{B0ACBC1C-BC8E-44BC-82B7-A7A50CB677C2}" type="parTrans" cxnId="{1A745DAB-EA88-426F-9C7B-38A34AFF509D}">
      <dgm:prSet/>
      <dgm:spPr/>
      <dgm:t>
        <a:bodyPr/>
        <a:lstStyle/>
        <a:p>
          <a:endParaRPr lang="en-US"/>
        </a:p>
      </dgm:t>
    </dgm:pt>
    <dgm:pt modelId="{0D0C6326-00D9-4E65-8260-3C46761CA732}" type="sibTrans" cxnId="{1A745DAB-EA88-426F-9C7B-38A34AFF509D}">
      <dgm:prSet/>
      <dgm:spPr/>
      <dgm:t>
        <a:bodyPr/>
        <a:lstStyle/>
        <a:p>
          <a:endParaRPr lang="en-US"/>
        </a:p>
      </dgm:t>
    </dgm:pt>
    <dgm:pt modelId="{E446D84E-AE0A-4149-A3DB-FA41A76D0CE9}">
      <dgm:prSet/>
      <dgm:spPr/>
      <dgm:t>
        <a:bodyPr/>
        <a:lstStyle/>
        <a:p>
          <a:r>
            <a:rPr lang="en-GB" dirty="0"/>
            <a:t>Low carbon diet / locally sourced food/ regenerative farming / reduced food waste/ </a:t>
          </a:r>
          <a:endParaRPr lang="en-US" dirty="0"/>
        </a:p>
      </dgm:t>
    </dgm:pt>
    <dgm:pt modelId="{FA9C98DB-C66D-4061-BAEA-90FA53456700}" type="parTrans" cxnId="{30420FAC-1A6E-4CE5-864E-3141273F72EC}">
      <dgm:prSet/>
      <dgm:spPr/>
      <dgm:t>
        <a:bodyPr/>
        <a:lstStyle/>
        <a:p>
          <a:endParaRPr lang="en-US"/>
        </a:p>
      </dgm:t>
    </dgm:pt>
    <dgm:pt modelId="{5DAC71C5-9DF5-4BE8-8954-E23AE113CCDE}" type="sibTrans" cxnId="{30420FAC-1A6E-4CE5-864E-3141273F72EC}">
      <dgm:prSet/>
      <dgm:spPr/>
      <dgm:t>
        <a:bodyPr/>
        <a:lstStyle/>
        <a:p>
          <a:endParaRPr lang="en-US"/>
        </a:p>
      </dgm:t>
    </dgm:pt>
    <dgm:pt modelId="{3C0162A5-1910-4E04-8CB5-D6B971151BAA}">
      <dgm:prSet/>
      <dgm:spPr/>
      <dgm:t>
        <a:bodyPr/>
        <a:lstStyle/>
        <a:p>
          <a:r>
            <a:rPr lang="en-GB"/>
            <a:t>Reduced obesity , T2DM and related complications</a:t>
          </a:r>
          <a:endParaRPr lang="en-US"/>
        </a:p>
      </dgm:t>
    </dgm:pt>
    <dgm:pt modelId="{41E5C9D4-D4A0-4451-AA51-AD6EB6874DB4}" type="parTrans" cxnId="{5D83B808-6BD4-4BFE-9E6A-86C19B3B1C86}">
      <dgm:prSet/>
      <dgm:spPr/>
      <dgm:t>
        <a:bodyPr/>
        <a:lstStyle/>
        <a:p>
          <a:endParaRPr lang="en-US"/>
        </a:p>
      </dgm:t>
    </dgm:pt>
    <dgm:pt modelId="{8FFF6CDF-62BE-4296-BE0F-456CC80B9EF0}" type="sibTrans" cxnId="{5D83B808-6BD4-4BFE-9E6A-86C19B3B1C86}">
      <dgm:prSet/>
      <dgm:spPr/>
      <dgm:t>
        <a:bodyPr/>
        <a:lstStyle/>
        <a:p>
          <a:endParaRPr lang="en-US"/>
        </a:p>
      </dgm:t>
    </dgm:pt>
    <dgm:pt modelId="{A9A6D490-809E-4A54-BA22-D89E6606754F}">
      <dgm:prSet/>
      <dgm:spPr/>
      <dgm:t>
        <a:bodyPr/>
        <a:lstStyle/>
        <a:p>
          <a:r>
            <a:rPr lang="en-GB"/>
            <a:t>Increased activity /  access to green spaces/ sustainable travel</a:t>
          </a:r>
          <a:endParaRPr lang="en-US"/>
        </a:p>
      </dgm:t>
    </dgm:pt>
    <dgm:pt modelId="{9575C02A-9BBF-43A3-98A8-F02932267B34}" type="parTrans" cxnId="{58493C7B-B27F-4E9C-96F1-760708C46E0A}">
      <dgm:prSet/>
      <dgm:spPr/>
      <dgm:t>
        <a:bodyPr/>
        <a:lstStyle/>
        <a:p>
          <a:endParaRPr lang="en-US"/>
        </a:p>
      </dgm:t>
    </dgm:pt>
    <dgm:pt modelId="{8FE977E3-26D3-4C2C-BCF9-51B7C304D5AB}" type="sibTrans" cxnId="{58493C7B-B27F-4E9C-96F1-760708C46E0A}">
      <dgm:prSet/>
      <dgm:spPr/>
      <dgm:t>
        <a:bodyPr/>
        <a:lstStyle/>
        <a:p>
          <a:endParaRPr lang="en-US"/>
        </a:p>
      </dgm:t>
    </dgm:pt>
    <dgm:pt modelId="{4B15B6BD-D983-43A2-BF0E-64749688F01D}">
      <dgm:prSet/>
      <dgm:spPr/>
      <dgm:t>
        <a:bodyPr/>
        <a:lstStyle/>
        <a:p>
          <a:r>
            <a:rPr lang="en-GB"/>
            <a:t>Improved physical and mental health</a:t>
          </a:r>
          <a:endParaRPr lang="en-US"/>
        </a:p>
      </dgm:t>
    </dgm:pt>
    <dgm:pt modelId="{1267282F-45E0-414E-ADDB-3508E9EFE5C9}" type="parTrans" cxnId="{43AF5F17-FEA1-4A42-9F93-5AD3CA96348E}">
      <dgm:prSet/>
      <dgm:spPr/>
      <dgm:t>
        <a:bodyPr/>
        <a:lstStyle/>
        <a:p>
          <a:endParaRPr lang="en-US"/>
        </a:p>
      </dgm:t>
    </dgm:pt>
    <dgm:pt modelId="{E21A63DB-BE6F-45E0-882F-18F617FCB010}" type="sibTrans" cxnId="{43AF5F17-FEA1-4A42-9F93-5AD3CA96348E}">
      <dgm:prSet/>
      <dgm:spPr/>
      <dgm:t>
        <a:bodyPr/>
        <a:lstStyle/>
        <a:p>
          <a:endParaRPr lang="en-US"/>
        </a:p>
      </dgm:t>
    </dgm:pt>
    <dgm:pt modelId="{DD28F940-B652-4C41-B960-F30EF3AF4F42}">
      <dgm:prSet/>
      <dgm:spPr/>
      <dgm:t>
        <a:bodyPr/>
        <a:lstStyle/>
        <a:p>
          <a:r>
            <a:rPr lang="en-GB"/>
            <a:t>Improved air quality and health benefits</a:t>
          </a:r>
          <a:endParaRPr lang="en-US"/>
        </a:p>
      </dgm:t>
    </dgm:pt>
    <dgm:pt modelId="{3131D44B-B49E-4866-9B7E-04C4E7A87EA7}" type="parTrans" cxnId="{2B242A9C-9D73-4BFF-9248-D0A31EF90690}">
      <dgm:prSet/>
      <dgm:spPr/>
      <dgm:t>
        <a:bodyPr/>
        <a:lstStyle/>
        <a:p>
          <a:endParaRPr lang="en-US"/>
        </a:p>
      </dgm:t>
    </dgm:pt>
    <dgm:pt modelId="{5F9647F0-685C-4FE5-9C6C-8F6802856756}" type="sibTrans" cxnId="{2B242A9C-9D73-4BFF-9248-D0A31EF90690}">
      <dgm:prSet/>
      <dgm:spPr/>
      <dgm:t>
        <a:bodyPr/>
        <a:lstStyle/>
        <a:p>
          <a:endParaRPr lang="en-US"/>
        </a:p>
      </dgm:t>
    </dgm:pt>
    <dgm:pt modelId="{D4E201BA-6AFE-419A-A7DD-5B9CBD26FCA7}">
      <dgm:prSet/>
      <dgm:spPr/>
      <dgm:t>
        <a:bodyPr/>
        <a:lstStyle/>
        <a:p>
          <a:r>
            <a:rPr lang="en-GB"/>
            <a:t>Social integration </a:t>
          </a:r>
          <a:endParaRPr lang="en-US"/>
        </a:p>
      </dgm:t>
    </dgm:pt>
    <dgm:pt modelId="{18277746-63D9-4E0A-AF29-6512E75064F3}" type="parTrans" cxnId="{8B7DF66D-EB7D-4D3F-BE9B-563590434F5D}">
      <dgm:prSet/>
      <dgm:spPr/>
      <dgm:t>
        <a:bodyPr/>
        <a:lstStyle/>
        <a:p>
          <a:endParaRPr lang="en-US"/>
        </a:p>
      </dgm:t>
    </dgm:pt>
    <dgm:pt modelId="{784B0049-E55C-44C6-9656-760B5EA3645F}" type="sibTrans" cxnId="{8B7DF66D-EB7D-4D3F-BE9B-563590434F5D}">
      <dgm:prSet/>
      <dgm:spPr/>
      <dgm:t>
        <a:bodyPr/>
        <a:lstStyle/>
        <a:p>
          <a:endParaRPr lang="en-US"/>
        </a:p>
      </dgm:t>
    </dgm:pt>
    <dgm:pt modelId="{AB3237A7-3A75-42D6-B15E-C3A4FBDC55C1}" type="pres">
      <dgm:prSet presAssocID="{3BF9EA09-CEB9-462F-AB23-E55E1D79B8F4}" presName="linear" presStyleCnt="0">
        <dgm:presLayoutVars>
          <dgm:animLvl val="lvl"/>
          <dgm:resizeHandles val="exact"/>
        </dgm:presLayoutVars>
      </dgm:prSet>
      <dgm:spPr/>
    </dgm:pt>
    <dgm:pt modelId="{94C8E92F-F5D8-48A9-93A0-9C0D04A4B841}" type="pres">
      <dgm:prSet presAssocID="{8B6AA6F3-EF53-419A-A3E6-0DA8A497B8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25A1B4-C045-4150-B720-622E2D68F7C8}" type="pres">
      <dgm:prSet presAssocID="{8B6AA6F3-EF53-419A-A3E6-0DA8A497B81F}" presName="childText" presStyleLbl="revTx" presStyleIdx="0" presStyleCnt="3">
        <dgm:presLayoutVars>
          <dgm:bulletEnabled val="1"/>
        </dgm:presLayoutVars>
      </dgm:prSet>
      <dgm:spPr/>
    </dgm:pt>
    <dgm:pt modelId="{04A02E84-4920-4815-993C-B2DBF9710496}" type="pres">
      <dgm:prSet presAssocID="{E446D84E-AE0A-4149-A3DB-FA41A76D0C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8ED482-FB08-4194-99A2-CF17AAEFEA8A}" type="pres">
      <dgm:prSet presAssocID="{E446D84E-AE0A-4149-A3DB-FA41A76D0CE9}" presName="childText" presStyleLbl="revTx" presStyleIdx="1" presStyleCnt="3">
        <dgm:presLayoutVars>
          <dgm:bulletEnabled val="1"/>
        </dgm:presLayoutVars>
      </dgm:prSet>
      <dgm:spPr/>
    </dgm:pt>
    <dgm:pt modelId="{D1AB7D88-9D49-44BF-9482-E1107B919563}" type="pres">
      <dgm:prSet presAssocID="{A9A6D490-809E-4A54-BA22-D89E660675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33267D-07EA-4AE3-ACDE-B78257C4F2B6}" type="pres">
      <dgm:prSet presAssocID="{A9A6D490-809E-4A54-BA22-D89E6606754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D83B808-6BD4-4BFE-9E6A-86C19B3B1C86}" srcId="{E446D84E-AE0A-4149-A3DB-FA41A76D0CE9}" destId="{3C0162A5-1910-4E04-8CB5-D6B971151BAA}" srcOrd="0" destOrd="0" parTransId="{41E5C9D4-D4A0-4451-AA51-AD6EB6874DB4}" sibTransId="{8FFF6CDF-62BE-4296-BE0F-456CC80B9EF0}"/>
    <dgm:cxn modelId="{43AF5F17-FEA1-4A42-9F93-5AD3CA96348E}" srcId="{A9A6D490-809E-4A54-BA22-D89E6606754F}" destId="{4B15B6BD-D983-43A2-BF0E-64749688F01D}" srcOrd="0" destOrd="0" parTransId="{1267282F-45E0-414E-ADDB-3508E9EFE5C9}" sibTransId="{E21A63DB-BE6F-45E0-882F-18F617FCB010}"/>
    <dgm:cxn modelId="{71FA2B40-E219-4BBA-9CBB-B1060E73ACFF}" type="presOf" srcId="{E446D84E-AE0A-4149-A3DB-FA41A76D0CE9}" destId="{04A02E84-4920-4815-993C-B2DBF9710496}" srcOrd="0" destOrd="0" presId="urn:microsoft.com/office/officeart/2005/8/layout/vList2"/>
    <dgm:cxn modelId="{4D21F563-74DF-48E9-9151-8A423B61D672}" type="presOf" srcId="{3C0162A5-1910-4E04-8CB5-D6B971151BAA}" destId="{4D8ED482-FB08-4194-99A2-CF17AAEFEA8A}" srcOrd="0" destOrd="0" presId="urn:microsoft.com/office/officeart/2005/8/layout/vList2"/>
    <dgm:cxn modelId="{3BCCCD66-5689-41E0-B19D-869CBD0E5177}" type="presOf" srcId="{A9A6D490-809E-4A54-BA22-D89E6606754F}" destId="{D1AB7D88-9D49-44BF-9482-E1107B919563}" srcOrd="0" destOrd="0" presId="urn:microsoft.com/office/officeart/2005/8/layout/vList2"/>
    <dgm:cxn modelId="{2A07154D-FF21-414D-B846-BE8BDC7C0ADE}" type="presOf" srcId="{3BF9EA09-CEB9-462F-AB23-E55E1D79B8F4}" destId="{AB3237A7-3A75-42D6-B15E-C3A4FBDC55C1}" srcOrd="0" destOrd="0" presId="urn:microsoft.com/office/officeart/2005/8/layout/vList2"/>
    <dgm:cxn modelId="{8B7DF66D-EB7D-4D3F-BE9B-563590434F5D}" srcId="{A9A6D490-809E-4A54-BA22-D89E6606754F}" destId="{D4E201BA-6AFE-419A-A7DD-5B9CBD26FCA7}" srcOrd="2" destOrd="0" parTransId="{18277746-63D9-4E0A-AF29-6512E75064F3}" sibTransId="{784B0049-E55C-44C6-9656-760B5EA3645F}"/>
    <dgm:cxn modelId="{BE7EED7A-E261-42EE-A57A-D2F564F14441}" type="presOf" srcId="{8B6AA6F3-EF53-419A-A3E6-0DA8A497B81F}" destId="{94C8E92F-F5D8-48A9-93A0-9C0D04A4B841}" srcOrd="0" destOrd="0" presId="urn:microsoft.com/office/officeart/2005/8/layout/vList2"/>
    <dgm:cxn modelId="{58493C7B-B27F-4E9C-96F1-760708C46E0A}" srcId="{3BF9EA09-CEB9-462F-AB23-E55E1D79B8F4}" destId="{A9A6D490-809E-4A54-BA22-D89E6606754F}" srcOrd="2" destOrd="0" parTransId="{9575C02A-9BBF-43A3-98A8-F02932267B34}" sibTransId="{8FE977E3-26D3-4C2C-BCF9-51B7C304D5AB}"/>
    <dgm:cxn modelId="{CB94AE86-92A8-4A8C-8AF9-F6D825EF2976}" type="presOf" srcId="{DD28F940-B652-4C41-B960-F30EF3AF4F42}" destId="{7633267D-07EA-4AE3-ACDE-B78257C4F2B6}" srcOrd="0" destOrd="1" presId="urn:microsoft.com/office/officeart/2005/8/layout/vList2"/>
    <dgm:cxn modelId="{2B242A9C-9D73-4BFF-9248-D0A31EF90690}" srcId="{A9A6D490-809E-4A54-BA22-D89E6606754F}" destId="{DD28F940-B652-4C41-B960-F30EF3AF4F42}" srcOrd="1" destOrd="0" parTransId="{3131D44B-B49E-4866-9B7E-04C4E7A87EA7}" sibTransId="{5F9647F0-685C-4FE5-9C6C-8F6802856756}"/>
    <dgm:cxn modelId="{1A745DAB-EA88-426F-9C7B-38A34AFF509D}" srcId="{8B6AA6F3-EF53-419A-A3E6-0DA8A497B81F}" destId="{F6E6597B-5BD2-4447-AFFD-F9E72842D18D}" srcOrd="0" destOrd="0" parTransId="{B0ACBC1C-BC8E-44BC-82B7-A7A50CB677C2}" sibTransId="{0D0C6326-00D9-4E65-8260-3C46761CA732}"/>
    <dgm:cxn modelId="{30420FAC-1A6E-4CE5-864E-3141273F72EC}" srcId="{3BF9EA09-CEB9-462F-AB23-E55E1D79B8F4}" destId="{E446D84E-AE0A-4149-A3DB-FA41A76D0CE9}" srcOrd="1" destOrd="0" parTransId="{FA9C98DB-C66D-4061-BAEA-90FA53456700}" sibTransId="{5DAC71C5-9DF5-4BE8-8954-E23AE113CCDE}"/>
    <dgm:cxn modelId="{98F241B7-BD85-495A-9E17-65B6AEF27478}" type="presOf" srcId="{F6E6597B-5BD2-4447-AFFD-F9E72842D18D}" destId="{9225A1B4-C045-4150-B720-622E2D68F7C8}" srcOrd="0" destOrd="0" presId="urn:microsoft.com/office/officeart/2005/8/layout/vList2"/>
    <dgm:cxn modelId="{760FDDBF-103A-424C-B026-E7B09F63DFAD}" type="presOf" srcId="{4B15B6BD-D983-43A2-BF0E-64749688F01D}" destId="{7633267D-07EA-4AE3-ACDE-B78257C4F2B6}" srcOrd="0" destOrd="0" presId="urn:microsoft.com/office/officeart/2005/8/layout/vList2"/>
    <dgm:cxn modelId="{0A25A4C0-6BA1-4CBE-89C2-398971891B16}" type="presOf" srcId="{D4E201BA-6AFE-419A-A7DD-5B9CBD26FCA7}" destId="{7633267D-07EA-4AE3-ACDE-B78257C4F2B6}" srcOrd="0" destOrd="2" presId="urn:microsoft.com/office/officeart/2005/8/layout/vList2"/>
    <dgm:cxn modelId="{B8FD12E4-A4DE-4957-9BCF-ED8FA336357B}" srcId="{3BF9EA09-CEB9-462F-AB23-E55E1D79B8F4}" destId="{8B6AA6F3-EF53-419A-A3E6-0DA8A497B81F}" srcOrd="0" destOrd="0" parTransId="{3A08FAA6-7C5F-4D45-8BA7-718C896A0AAF}" sibTransId="{32016FE0-304A-4F92-99AB-2BA725CFC673}"/>
    <dgm:cxn modelId="{7E91F53B-8CDA-46C7-9A3D-350AF122C1E5}" type="presParOf" srcId="{AB3237A7-3A75-42D6-B15E-C3A4FBDC55C1}" destId="{94C8E92F-F5D8-48A9-93A0-9C0D04A4B841}" srcOrd="0" destOrd="0" presId="urn:microsoft.com/office/officeart/2005/8/layout/vList2"/>
    <dgm:cxn modelId="{65BBD24A-8897-45D8-8AB4-4405A2F0F79C}" type="presParOf" srcId="{AB3237A7-3A75-42D6-B15E-C3A4FBDC55C1}" destId="{9225A1B4-C045-4150-B720-622E2D68F7C8}" srcOrd="1" destOrd="0" presId="urn:microsoft.com/office/officeart/2005/8/layout/vList2"/>
    <dgm:cxn modelId="{BD7A92F1-0CC5-459D-B002-FB9121CF083D}" type="presParOf" srcId="{AB3237A7-3A75-42D6-B15E-C3A4FBDC55C1}" destId="{04A02E84-4920-4815-993C-B2DBF9710496}" srcOrd="2" destOrd="0" presId="urn:microsoft.com/office/officeart/2005/8/layout/vList2"/>
    <dgm:cxn modelId="{D5A18781-BFAE-4D52-8F6B-4CE600E456DC}" type="presParOf" srcId="{AB3237A7-3A75-42D6-B15E-C3A4FBDC55C1}" destId="{4D8ED482-FB08-4194-99A2-CF17AAEFEA8A}" srcOrd="3" destOrd="0" presId="urn:microsoft.com/office/officeart/2005/8/layout/vList2"/>
    <dgm:cxn modelId="{6021C094-10B2-4692-B8E8-59B1A4938DB7}" type="presParOf" srcId="{AB3237A7-3A75-42D6-B15E-C3A4FBDC55C1}" destId="{D1AB7D88-9D49-44BF-9482-E1107B919563}" srcOrd="4" destOrd="0" presId="urn:microsoft.com/office/officeart/2005/8/layout/vList2"/>
    <dgm:cxn modelId="{DE125E32-25D4-4A27-A57D-3A5683B2C819}" type="presParOf" srcId="{AB3237A7-3A75-42D6-B15E-C3A4FBDC55C1}" destId="{7633267D-07EA-4AE3-ACDE-B78257C4F2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FA058-F6F8-40B9-AD83-CCD797C689CA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19352A-CE87-4894-8C66-3C4C7968EBFB}">
      <dgm:prSet/>
      <dgm:spPr/>
      <dgm:t>
        <a:bodyPr/>
        <a:lstStyle/>
        <a:p>
          <a:r>
            <a:rPr lang="en-GB"/>
            <a:t>Created by need for clinical resource</a:t>
          </a:r>
          <a:endParaRPr lang="en-US"/>
        </a:p>
      </dgm:t>
    </dgm:pt>
    <dgm:pt modelId="{B9073DCD-B33F-4A37-B8E1-2DB5EEACC0D7}" type="parTrans" cxnId="{DED55854-D39B-43CC-BC1E-E35F20585876}">
      <dgm:prSet/>
      <dgm:spPr/>
      <dgm:t>
        <a:bodyPr/>
        <a:lstStyle/>
        <a:p>
          <a:endParaRPr lang="en-US"/>
        </a:p>
      </dgm:t>
    </dgm:pt>
    <dgm:pt modelId="{6F9C9BDB-2880-4CF7-8F95-5B927035A06A}" type="sibTrans" cxnId="{DED55854-D39B-43CC-BC1E-E35F20585876}">
      <dgm:prSet/>
      <dgm:spPr/>
      <dgm:t>
        <a:bodyPr/>
        <a:lstStyle/>
        <a:p>
          <a:endParaRPr lang="en-US"/>
        </a:p>
      </dgm:t>
    </dgm:pt>
    <dgm:pt modelId="{BAF84E7F-428D-424D-BD08-28E57AF92CB5}">
      <dgm:prSet/>
      <dgm:spPr/>
      <dgm:t>
        <a:bodyPr/>
        <a:lstStyle/>
        <a:p>
          <a:r>
            <a:rPr lang="en-GB"/>
            <a:t>4 HEE/NHSE funded fellows – 2 days per week for 12/12</a:t>
          </a:r>
          <a:endParaRPr lang="en-US"/>
        </a:p>
      </dgm:t>
    </dgm:pt>
    <dgm:pt modelId="{6D135820-ADBD-425F-A635-423C3A5E69FA}" type="parTrans" cxnId="{A1907899-EF4C-43C3-8E45-A18B8442C38A}">
      <dgm:prSet/>
      <dgm:spPr/>
      <dgm:t>
        <a:bodyPr/>
        <a:lstStyle/>
        <a:p>
          <a:endParaRPr lang="en-US"/>
        </a:p>
      </dgm:t>
    </dgm:pt>
    <dgm:pt modelId="{1264D6D7-D398-45C5-912B-BC562CFEFC3D}" type="sibTrans" cxnId="{A1907899-EF4C-43C3-8E45-A18B8442C38A}">
      <dgm:prSet/>
      <dgm:spPr/>
      <dgm:t>
        <a:bodyPr/>
        <a:lstStyle/>
        <a:p>
          <a:endParaRPr lang="en-US"/>
        </a:p>
      </dgm:t>
    </dgm:pt>
    <dgm:pt modelId="{3CBDDBBF-4A3D-4516-A280-E3914DEC48E1}">
      <dgm:prSet/>
      <dgm:spPr/>
      <dgm:t>
        <a:bodyPr/>
        <a:lstStyle/>
        <a:p>
          <a:r>
            <a:rPr lang="en-GB"/>
            <a:t>PH registrar</a:t>
          </a:r>
          <a:endParaRPr lang="en-US"/>
        </a:p>
      </dgm:t>
    </dgm:pt>
    <dgm:pt modelId="{AC180C85-1EE8-46A7-B620-68450DB45289}" type="parTrans" cxnId="{065AD425-A31F-40A0-AB1C-BDA6ECF54C7F}">
      <dgm:prSet/>
      <dgm:spPr/>
      <dgm:t>
        <a:bodyPr/>
        <a:lstStyle/>
        <a:p>
          <a:endParaRPr lang="en-US"/>
        </a:p>
      </dgm:t>
    </dgm:pt>
    <dgm:pt modelId="{C5F9EF93-DC49-4BAA-8684-168DC6DAC335}" type="sibTrans" cxnId="{065AD425-A31F-40A0-AB1C-BDA6ECF54C7F}">
      <dgm:prSet/>
      <dgm:spPr/>
      <dgm:t>
        <a:bodyPr/>
        <a:lstStyle/>
        <a:p>
          <a:endParaRPr lang="en-US"/>
        </a:p>
      </dgm:t>
    </dgm:pt>
    <dgm:pt modelId="{F8D171CE-0449-473C-9FB9-EDE7F2E048F4}">
      <dgm:prSet/>
      <dgm:spPr/>
      <dgm:t>
        <a:bodyPr/>
        <a:lstStyle/>
        <a:p>
          <a:r>
            <a:rPr lang="en-GB"/>
            <a:t>Dietician</a:t>
          </a:r>
          <a:endParaRPr lang="en-US"/>
        </a:p>
      </dgm:t>
    </dgm:pt>
    <dgm:pt modelId="{C8965228-0881-40CF-95CD-4DD7423E8691}" type="parTrans" cxnId="{D1C8D720-9732-4C7E-839B-135EA9ADEA19}">
      <dgm:prSet/>
      <dgm:spPr/>
      <dgm:t>
        <a:bodyPr/>
        <a:lstStyle/>
        <a:p>
          <a:endParaRPr lang="en-US"/>
        </a:p>
      </dgm:t>
    </dgm:pt>
    <dgm:pt modelId="{615A7AB7-DD3B-4FF2-9D3A-86DC84E37A43}" type="sibTrans" cxnId="{D1C8D720-9732-4C7E-839B-135EA9ADEA19}">
      <dgm:prSet/>
      <dgm:spPr/>
      <dgm:t>
        <a:bodyPr/>
        <a:lstStyle/>
        <a:p>
          <a:endParaRPr lang="en-US"/>
        </a:p>
      </dgm:t>
    </dgm:pt>
    <dgm:pt modelId="{D097D56D-3398-48EA-A53E-041B1CC71317}">
      <dgm:prSet/>
      <dgm:spPr/>
      <dgm:t>
        <a:bodyPr/>
        <a:lstStyle/>
        <a:p>
          <a:r>
            <a:rPr lang="en-GB"/>
            <a:t>Physio</a:t>
          </a:r>
          <a:endParaRPr lang="en-US"/>
        </a:p>
      </dgm:t>
    </dgm:pt>
    <dgm:pt modelId="{C75AED78-36AF-4A34-B63B-197B21571AC0}" type="parTrans" cxnId="{F1A974A6-3A62-4ABF-B3D4-3ECD85CA29BC}">
      <dgm:prSet/>
      <dgm:spPr/>
      <dgm:t>
        <a:bodyPr/>
        <a:lstStyle/>
        <a:p>
          <a:endParaRPr lang="en-US"/>
        </a:p>
      </dgm:t>
    </dgm:pt>
    <dgm:pt modelId="{4EA22BF5-5361-4886-9A1C-635836A5395D}" type="sibTrans" cxnId="{F1A974A6-3A62-4ABF-B3D4-3ECD85CA29BC}">
      <dgm:prSet/>
      <dgm:spPr/>
      <dgm:t>
        <a:bodyPr/>
        <a:lstStyle/>
        <a:p>
          <a:endParaRPr lang="en-US"/>
        </a:p>
      </dgm:t>
    </dgm:pt>
    <dgm:pt modelId="{4A9FF4D7-B4DC-4FE4-93EA-17112035DC60}">
      <dgm:prSet/>
      <dgm:spPr/>
      <dgm:t>
        <a:bodyPr/>
        <a:lstStyle/>
        <a:p>
          <a:r>
            <a:rPr lang="en-GB"/>
            <a:t>Anaesthetist</a:t>
          </a:r>
          <a:endParaRPr lang="en-US"/>
        </a:p>
      </dgm:t>
    </dgm:pt>
    <dgm:pt modelId="{3C26F4DE-6EB7-41B0-A733-0625B1BF5DEE}" type="parTrans" cxnId="{ACEA6553-3A26-4EF7-AE6F-C0633CCC7AEB}">
      <dgm:prSet/>
      <dgm:spPr/>
      <dgm:t>
        <a:bodyPr/>
        <a:lstStyle/>
        <a:p>
          <a:endParaRPr lang="en-US"/>
        </a:p>
      </dgm:t>
    </dgm:pt>
    <dgm:pt modelId="{6A96625B-5442-4B8B-998A-F82236062B72}" type="sibTrans" cxnId="{ACEA6553-3A26-4EF7-AE6F-C0633CCC7AEB}">
      <dgm:prSet/>
      <dgm:spPr/>
      <dgm:t>
        <a:bodyPr/>
        <a:lstStyle/>
        <a:p>
          <a:endParaRPr lang="en-US"/>
        </a:p>
      </dgm:t>
    </dgm:pt>
    <dgm:pt modelId="{6B8A5C77-D6CC-44A0-B568-F22033858EB9}">
      <dgm:prSet/>
      <dgm:spPr/>
      <dgm:t>
        <a:bodyPr/>
        <a:lstStyle/>
        <a:p>
          <a:r>
            <a:rPr lang="en-GB"/>
            <a:t>Other resources</a:t>
          </a:r>
          <a:endParaRPr lang="en-US"/>
        </a:p>
      </dgm:t>
    </dgm:pt>
    <dgm:pt modelId="{AB66A811-1B4A-42D6-8FF6-1146D872A3C5}" type="parTrans" cxnId="{95FBF646-1092-4BD9-98CD-C069F053815E}">
      <dgm:prSet/>
      <dgm:spPr/>
      <dgm:t>
        <a:bodyPr/>
        <a:lstStyle/>
        <a:p>
          <a:endParaRPr lang="en-US"/>
        </a:p>
      </dgm:t>
    </dgm:pt>
    <dgm:pt modelId="{C3912EB3-6CAF-4079-8792-6087F55DF991}" type="sibTrans" cxnId="{95FBF646-1092-4BD9-98CD-C069F053815E}">
      <dgm:prSet/>
      <dgm:spPr/>
      <dgm:t>
        <a:bodyPr/>
        <a:lstStyle/>
        <a:p>
          <a:endParaRPr lang="en-US"/>
        </a:p>
      </dgm:t>
    </dgm:pt>
    <dgm:pt modelId="{C8BBFE83-B820-43D9-ACCF-3C4717444B89}">
      <dgm:prSet/>
      <dgm:spPr/>
      <dgm:t>
        <a:bodyPr/>
        <a:lstStyle/>
        <a:p>
          <a:r>
            <a:rPr lang="en-GB"/>
            <a:t>Medical students SSM/ Dissertation</a:t>
          </a:r>
          <a:endParaRPr lang="en-US"/>
        </a:p>
      </dgm:t>
    </dgm:pt>
    <dgm:pt modelId="{054F7419-9014-4B81-AF88-A13E5452AF42}" type="parTrans" cxnId="{6786438E-E852-44EF-BFBB-90B8ECA57296}">
      <dgm:prSet/>
      <dgm:spPr/>
      <dgm:t>
        <a:bodyPr/>
        <a:lstStyle/>
        <a:p>
          <a:endParaRPr lang="en-US"/>
        </a:p>
      </dgm:t>
    </dgm:pt>
    <dgm:pt modelId="{26C8BB5B-E42E-467C-AC1E-CA13B1D9A5A0}" type="sibTrans" cxnId="{6786438E-E852-44EF-BFBB-90B8ECA57296}">
      <dgm:prSet/>
      <dgm:spPr/>
      <dgm:t>
        <a:bodyPr/>
        <a:lstStyle/>
        <a:p>
          <a:endParaRPr lang="en-US"/>
        </a:p>
      </dgm:t>
    </dgm:pt>
    <dgm:pt modelId="{172B9B02-3DAB-48A2-B0C7-1BAF2B92A3AA}">
      <dgm:prSet/>
      <dgm:spPr/>
      <dgm:t>
        <a:bodyPr/>
        <a:lstStyle/>
        <a:p>
          <a:r>
            <a:rPr lang="en-GB"/>
            <a:t>Pre-reg pharmacist projects</a:t>
          </a:r>
          <a:endParaRPr lang="en-US"/>
        </a:p>
      </dgm:t>
    </dgm:pt>
    <dgm:pt modelId="{06E10FD0-57A6-4B52-9825-3D87CE59216E}" type="parTrans" cxnId="{E4E6CE3A-2292-40BB-80E8-8F0D52B1B866}">
      <dgm:prSet/>
      <dgm:spPr/>
      <dgm:t>
        <a:bodyPr/>
        <a:lstStyle/>
        <a:p>
          <a:endParaRPr lang="en-US"/>
        </a:p>
      </dgm:t>
    </dgm:pt>
    <dgm:pt modelId="{381D0529-FCAF-43C1-A9EA-C7886BC83867}" type="sibTrans" cxnId="{E4E6CE3A-2292-40BB-80E8-8F0D52B1B866}">
      <dgm:prSet/>
      <dgm:spPr/>
      <dgm:t>
        <a:bodyPr/>
        <a:lstStyle/>
        <a:p>
          <a:endParaRPr lang="en-US"/>
        </a:p>
      </dgm:t>
    </dgm:pt>
    <dgm:pt modelId="{8F9DD768-C233-4C31-8430-E2EA4D83931F}">
      <dgm:prSet/>
      <dgm:spPr/>
      <dgm:t>
        <a:bodyPr/>
        <a:lstStyle/>
        <a:p>
          <a:r>
            <a:rPr lang="en-GB"/>
            <a:t>GP –phoenix scheme / HEE Management fellows</a:t>
          </a:r>
          <a:endParaRPr lang="en-US"/>
        </a:p>
      </dgm:t>
    </dgm:pt>
    <dgm:pt modelId="{216C49C2-933B-4D5E-AF36-95A8E116F836}" type="parTrans" cxnId="{FB23842C-E4DA-439A-858A-9383D7542B46}">
      <dgm:prSet/>
      <dgm:spPr/>
      <dgm:t>
        <a:bodyPr/>
        <a:lstStyle/>
        <a:p>
          <a:endParaRPr lang="en-US"/>
        </a:p>
      </dgm:t>
    </dgm:pt>
    <dgm:pt modelId="{ED0D726F-71A0-4832-8CB0-10751614D73D}" type="sibTrans" cxnId="{FB23842C-E4DA-439A-858A-9383D7542B46}">
      <dgm:prSet/>
      <dgm:spPr/>
      <dgm:t>
        <a:bodyPr/>
        <a:lstStyle/>
        <a:p>
          <a:endParaRPr lang="en-US"/>
        </a:p>
      </dgm:t>
    </dgm:pt>
    <dgm:pt modelId="{880F83CF-E673-4C6A-8AB8-9A5202100A0B}">
      <dgm:prSet/>
      <dgm:spPr/>
      <dgm:t>
        <a:bodyPr/>
        <a:lstStyle/>
        <a:p>
          <a:r>
            <a:rPr lang="en-GB"/>
            <a:t>Management trainees</a:t>
          </a:r>
          <a:endParaRPr lang="en-US"/>
        </a:p>
      </dgm:t>
    </dgm:pt>
    <dgm:pt modelId="{BF254D7D-0E44-478B-8A37-B083F4C4FB12}" type="parTrans" cxnId="{2EB77E63-874E-413C-8B88-EA40216A6251}">
      <dgm:prSet/>
      <dgm:spPr/>
      <dgm:t>
        <a:bodyPr/>
        <a:lstStyle/>
        <a:p>
          <a:endParaRPr lang="en-US"/>
        </a:p>
      </dgm:t>
    </dgm:pt>
    <dgm:pt modelId="{AD010B81-A488-4A41-AB7F-B7E1FAB07A73}" type="sibTrans" cxnId="{2EB77E63-874E-413C-8B88-EA40216A6251}">
      <dgm:prSet/>
      <dgm:spPr/>
      <dgm:t>
        <a:bodyPr/>
        <a:lstStyle/>
        <a:p>
          <a:endParaRPr lang="en-US"/>
        </a:p>
      </dgm:t>
    </dgm:pt>
    <dgm:pt modelId="{43F10DA7-B320-400D-93B3-DE822B1DB250}" type="pres">
      <dgm:prSet presAssocID="{89BFA058-F6F8-40B9-AD83-CCD797C689CA}" presName="Name0" presStyleCnt="0">
        <dgm:presLayoutVars>
          <dgm:dir/>
          <dgm:resizeHandles val="exact"/>
        </dgm:presLayoutVars>
      </dgm:prSet>
      <dgm:spPr/>
    </dgm:pt>
    <dgm:pt modelId="{D5D98FEB-616C-4070-891D-D3CB3204F9B2}" type="pres">
      <dgm:prSet presAssocID="{7819352A-CE87-4894-8C66-3C4C7968EBFB}" presName="parAndChTx" presStyleLbl="node1" presStyleIdx="0" presStyleCnt="3">
        <dgm:presLayoutVars>
          <dgm:bulletEnabled val="1"/>
        </dgm:presLayoutVars>
      </dgm:prSet>
      <dgm:spPr/>
    </dgm:pt>
    <dgm:pt modelId="{8758BA38-6F63-4DDA-AF50-7DE90865C1DF}" type="pres">
      <dgm:prSet presAssocID="{6F9C9BDB-2880-4CF7-8F95-5B927035A06A}" presName="parAndChSpace" presStyleCnt="0"/>
      <dgm:spPr/>
    </dgm:pt>
    <dgm:pt modelId="{0843DFFF-42E8-4DB9-B19F-A06C8E188A07}" type="pres">
      <dgm:prSet presAssocID="{BAF84E7F-428D-424D-BD08-28E57AF92CB5}" presName="parAndChTx" presStyleLbl="node1" presStyleIdx="1" presStyleCnt="3">
        <dgm:presLayoutVars>
          <dgm:bulletEnabled val="1"/>
        </dgm:presLayoutVars>
      </dgm:prSet>
      <dgm:spPr/>
    </dgm:pt>
    <dgm:pt modelId="{98B7FA5C-81B6-4CE9-BB4D-B0E4EFBDE582}" type="pres">
      <dgm:prSet presAssocID="{1264D6D7-D398-45C5-912B-BC562CFEFC3D}" presName="parAndChSpace" presStyleCnt="0"/>
      <dgm:spPr/>
    </dgm:pt>
    <dgm:pt modelId="{D2862C2E-64ED-44C4-B644-D7F4259FB0A6}" type="pres">
      <dgm:prSet presAssocID="{6B8A5C77-D6CC-44A0-B568-F22033858EB9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D1C8D720-9732-4C7E-839B-135EA9ADEA19}" srcId="{BAF84E7F-428D-424D-BD08-28E57AF92CB5}" destId="{F8D171CE-0449-473C-9FB9-EDE7F2E048F4}" srcOrd="1" destOrd="0" parTransId="{C8965228-0881-40CF-95CD-4DD7423E8691}" sibTransId="{615A7AB7-DD3B-4FF2-9D3A-86DC84E37A43}"/>
    <dgm:cxn modelId="{065AD425-A31F-40A0-AB1C-BDA6ECF54C7F}" srcId="{BAF84E7F-428D-424D-BD08-28E57AF92CB5}" destId="{3CBDDBBF-4A3D-4516-A280-E3914DEC48E1}" srcOrd="0" destOrd="0" parTransId="{AC180C85-1EE8-46A7-B620-68450DB45289}" sibTransId="{C5F9EF93-DC49-4BAA-8684-168DC6DAC335}"/>
    <dgm:cxn modelId="{FB23842C-E4DA-439A-858A-9383D7542B46}" srcId="{6B8A5C77-D6CC-44A0-B568-F22033858EB9}" destId="{8F9DD768-C233-4C31-8430-E2EA4D83931F}" srcOrd="2" destOrd="0" parTransId="{216C49C2-933B-4D5E-AF36-95A8E116F836}" sibTransId="{ED0D726F-71A0-4832-8CB0-10751614D73D}"/>
    <dgm:cxn modelId="{CA6E6D2D-B937-462C-BACA-74163956D823}" type="presOf" srcId="{D097D56D-3398-48EA-A53E-041B1CC71317}" destId="{0843DFFF-42E8-4DB9-B19F-A06C8E188A07}" srcOrd="0" destOrd="3" presId="urn:microsoft.com/office/officeart/2005/8/layout/hChevron3"/>
    <dgm:cxn modelId="{E4E6CE3A-2292-40BB-80E8-8F0D52B1B866}" srcId="{6B8A5C77-D6CC-44A0-B568-F22033858EB9}" destId="{172B9B02-3DAB-48A2-B0C7-1BAF2B92A3AA}" srcOrd="1" destOrd="0" parTransId="{06E10FD0-57A6-4B52-9825-3D87CE59216E}" sibTransId="{381D0529-FCAF-43C1-A9EA-C7886BC83867}"/>
    <dgm:cxn modelId="{2EB77E63-874E-413C-8B88-EA40216A6251}" srcId="{6B8A5C77-D6CC-44A0-B568-F22033858EB9}" destId="{880F83CF-E673-4C6A-8AB8-9A5202100A0B}" srcOrd="3" destOrd="0" parTransId="{BF254D7D-0E44-478B-8A37-B083F4C4FB12}" sibTransId="{AD010B81-A488-4A41-AB7F-B7E1FAB07A73}"/>
    <dgm:cxn modelId="{95FBF646-1092-4BD9-98CD-C069F053815E}" srcId="{89BFA058-F6F8-40B9-AD83-CCD797C689CA}" destId="{6B8A5C77-D6CC-44A0-B568-F22033858EB9}" srcOrd="2" destOrd="0" parTransId="{AB66A811-1B4A-42D6-8FF6-1146D872A3C5}" sibTransId="{C3912EB3-6CAF-4079-8792-6087F55DF991}"/>
    <dgm:cxn modelId="{ACEA6553-3A26-4EF7-AE6F-C0633CCC7AEB}" srcId="{BAF84E7F-428D-424D-BD08-28E57AF92CB5}" destId="{4A9FF4D7-B4DC-4FE4-93EA-17112035DC60}" srcOrd="3" destOrd="0" parTransId="{3C26F4DE-6EB7-41B0-A733-0625B1BF5DEE}" sibTransId="{6A96625B-5442-4B8B-998A-F82236062B72}"/>
    <dgm:cxn modelId="{DED55854-D39B-43CC-BC1E-E35F20585876}" srcId="{89BFA058-F6F8-40B9-AD83-CCD797C689CA}" destId="{7819352A-CE87-4894-8C66-3C4C7968EBFB}" srcOrd="0" destOrd="0" parTransId="{B9073DCD-B33F-4A37-B8E1-2DB5EEACC0D7}" sibTransId="{6F9C9BDB-2880-4CF7-8F95-5B927035A06A}"/>
    <dgm:cxn modelId="{7F2BDE85-0C35-4C55-BF8E-F3ADF19D5A2B}" type="presOf" srcId="{F8D171CE-0449-473C-9FB9-EDE7F2E048F4}" destId="{0843DFFF-42E8-4DB9-B19F-A06C8E188A07}" srcOrd="0" destOrd="2" presId="urn:microsoft.com/office/officeart/2005/8/layout/hChevron3"/>
    <dgm:cxn modelId="{6786438E-E852-44EF-BFBB-90B8ECA57296}" srcId="{6B8A5C77-D6CC-44A0-B568-F22033858EB9}" destId="{C8BBFE83-B820-43D9-ACCF-3C4717444B89}" srcOrd="0" destOrd="0" parTransId="{054F7419-9014-4B81-AF88-A13E5452AF42}" sibTransId="{26C8BB5B-E42E-467C-AC1E-CA13B1D9A5A0}"/>
    <dgm:cxn modelId="{A1907899-EF4C-43C3-8E45-A18B8442C38A}" srcId="{89BFA058-F6F8-40B9-AD83-CCD797C689CA}" destId="{BAF84E7F-428D-424D-BD08-28E57AF92CB5}" srcOrd="1" destOrd="0" parTransId="{6D135820-ADBD-425F-A635-423C3A5E69FA}" sibTransId="{1264D6D7-D398-45C5-912B-BC562CFEFC3D}"/>
    <dgm:cxn modelId="{C7FF9AA5-D7F0-4A30-A579-5A84A3192505}" type="presOf" srcId="{7819352A-CE87-4894-8C66-3C4C7968EBFB}" destId="{D5D98FEB-616C-4070-891D-D3CB3204F9B2}" srcOrd="0" destOrd="0" presId="urn:microsoft.com/office/officeart/2005/8/layout/hChevron3"/>
    <dgm:cxn modelId="{F1A974A6-3A62-4ABF-B3D4-3ECD85CA29BC}" srcId="{BAF84E7F-428D-424D-BD08-28E57AF92CB5}" destId="{D097D56D-3398-48EA-A53E-041B1CC71317}" srcOrd="2" destOrd="0" parTransId="{C75AED78-36AF-4A34-B63B-197B21571AC0}" sibTransId="{4EA22BF5-5361-4886-9A1C-635836A5395D}"/>
    <dgm:cxn modelId="{A868E2C1-CAE2-4AF4-8FA5-C945B65DEB5F}" type="presOf" srcId="{880F83CF-E673-4C6A-8AB8-9A5202100A0B}" destId="{D2862C2E-64ED-44C4-B644-D7F4259FB0A6}" srcOrd="0" destOrd="4" presId="urn:microsoft.com/office/officeart/2005/8/layout/hChevron3"/>
    <dgm:cxn modelId="{2AB753C5-C9B6-4587-A374-BFF6B1CDC1AE}" type="presOf" srcId="{3CBDDBBF-4A3D-4516-A280-E3914DEC48E1}" destId="{0843DFFF-42E8-4DB9-B19F-A06C8E188A07}" srcOrd="0" destOrd="1" presId="urn:microsoft.com/office/officeart/2005/8/layout/hChevron3"/>
    <dgm:cxn modelId="{9FAC51C9-F115-47F8-88A9-790DDB647F9B}" type="presOf" srcId="{4A9FF4D7-B4DC-4FE4-93EA-17112035DC60}" destId="{0843DFFF-42E8-4DB9-B19F-A06C8E188A07}" srcOrd="0" destOrd="4" presId="urn:microsoft.com/office/officeart/2005/8/layout/hChevron3"/>
    <dgm:cxn modelId="{61AA05CD-CB54-4BC5-984B-10E5070FD525}" type="presOf" srcId="{6B8A5C77-D6CC-44A0-B568-F22033858EB9}" destId="{D2862C2E-64ED-44C4-B644-D7F4259FB0A6}" srcOrd="0" destOrd="0" presId="urn:microsoft.com/office/officeart/2005/8/layout/hChevron3"/>
    <dgm:cxn modelId="{59EEB7CD-DD08-4AC1-BC0E-296AC2499C32}" type="presOf" srcId="{172B9B02-3DAB-48A2-B0C7-1BAF2B92A3AA}" destId="{D2862C2E-64ED-44C4-B644-D7F4259FB0A6}" srcOrd="0" destOrd="2" presId="urn:microsoft.com/office/officeart/2005/8/layout/hChevron3"/>
    <dgm:cxn modelId="{E93E1BCF-6DA7-401F-9E86-D970D41625A4}" type="presOf" srcId="{BAF84E7F-428D-424D-BD08-28E57AF92CB5}" destId="{0843DFFF-42E8-4DB9-B19F-A06C8E188A07}" srcOrd="0" destOrd="0" presId="urn:microsoft.com/office/officeart/2005/8/layout/hChevron3"/>
    <dgm:cxn modelId="{E9BA27EF-0FC5-413F-93FA-0673375A1C64}" type="presOf" srcId="{8F9DD768-C233-4C31-8430-E2EA4D83931F}" destId="{D2862C2E-64ED-44C4-B644-D7F4259FB0A6}" srcOrd="0" destOrd="3" presId="urn:microsoft.com/office/officeart/2005/8/layout/hChevron3"/>
    <dgm:cxn modelId="{E04898F7-30AA-49FF-A3C9-FD7D5EC69F84}" type="presOf" srcId="{C8BBFE83-B820-43D9-ACCF-3C4717444B89}" destId="{D2862C2E-64ED-44C4-B644-D7F4259FB0A6}" srcOrd="0" destOrd="1" presId="urn:microsoft.com/office/officeart/2005/8/layout/hChevron3"/>
    <dgm:cxn modelId="{96D113FA-62B7-4705-A4E4-3163AEA4314D}" type="presOf" srcId="{89BFA058-F6F8-40B9-AD83-CCD797C689CA}" destId="{43F10DA7-B320-400D-93B3-DE822B1DB250}" srcOrd="0" destOrd="0" presId="urn:microsoft.com/office/officeart/2005/8/layout/hChevron3"/>
    <dgm:cxn modelId="{1EEDF7AC-8CE4-4977-959A-1B4E54507690}" type="presParOf" srcId="{43F10DA7-B320-400D-93B3-DE822B1DB250}" destId="{D5D98FEB-616C-4070-891D-D3CB3204F9B2}" srcOrd="0" destOrd="0" presId="urn:microsoft.com/office/officeart/2005/8/layout/hChevron3"/>
    <dgm:cxn modelId="{17C58B64-EAE6-49D2-874E-D0366709EB4B}" type="presParOf" srcId="{43F10DA7-B320-400D-93B3-DE822B1DB250}" destId="{8758BA38-6F63-4DDA-AF50-7DE90865C1DF}" srcOrd="1" destOrd="0" presId="urn:microsoft.com/office/officeart/2005/8/layout/hChevron3"/>
    <dgm:cxn modelId="{33781B6D-3B34-449F-AC18-E8C0E5790D2B}" type="presParOf" srcId="{43F10DA7-B320-400D-93B3-DE822B1DB250}" destId="{0843DFFF-42E8-4DB9-B19F-A06C8E188A07}" srcOrd="2" destOrd="0" presId="urn:microsoft.com/office/officeart/2005/8/layout/hChevron3"/>
    <dgm:cxn modelId="{191F6BEA-ECB9-4F3F-95F5-A2D3061C58F9}" type="presParOf" srcId="{43F10DA7-B320-400D-93B3-DE822B1DB250}" destId="{98B7FA5C-81B6-4CE9-BB4D-B0E4EFBDE582}" srcOrd="3" destOrd="0" presId="urn:microsoft.com/office/officeart/2005/8/layout/hChevron3"/>
    <dgm:cxn modelId="{5F87F038-75B2-4A78-8D8C-FFCA940D2EFD}" type="presParOf" srcId="{43F10DA7-B320-400D-93B3-DE822B1DB250}" destId="{D2862C2E-64ED-44C4-B644-D7F4259FB0A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B69558-CF42-4CBD-AEC7-C36DAD82C20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5828764-8A0D-46CD-8A7F-604DA6B6F445}">
      <dgm:prSet/>
      <dgm:spPr/>
      <dgm:t>
        <a:bodyPr/>
        <a:lstStyle/>
        <a:p>
          <a:pPr>
            <a:defRPr cap="all"/>
          </a:pPr>
          <a:r>
            <a:rPr lang="en-GB"/>
            <a:t>Develop clinical climate leaders for the future</a:t>
          </a:r>
          <a:endParaRPr lang="en-US"/>
        </a:p>
      </dgm:t>
    </dgm:pt>
    <dgm:pt modelId="{A01B2B16-3D80-45CE-8912-388E41A6F9CC}" type="parTrans" cxnId="{D99C2728-6465-4B8B-8228-016D607B6E66}">
      <dgm:prSet/>
      <dgm:spPr/>
      <dgm:t>
        <a:bodyPr/>
        <a:lstStyle/>
        <a:p>
          <a:endParaRPr lang="en-US"/>
        </a:p>
      </dgm:t>
    </dgm:pt>
    <dgm:pt modelId="{F4093699-CA85-4F89-9E7E-C7BEA3012D1B}" type="sibTrans" cxnId="{D99C2728-6465-4B8B-8228-016D607B6E66}">
      <dgm:prSet/>
      <dgm:spPr/>
      <dgm:t>
        <a:bodyPr/>
        <a:lstStyle/>
        <a:p>
          <a:endParaRPr lang="en-US"/>
        </a:p>
      </dgm:t>
    </dgm:pt>
    <dgm:pt modelId="{98F1A171-1E91-45D4-85C5-6BD9290B2B4E}">
      <dgm:prSet/>
      <dgm:spPr/>
      <dgm:t>
        <a:bodyPr/>
        <a:lstStyle/>
        <a:p>
          <a:pPr>
            <a:defRPr cap="all"/>
          </a:pPr>
          <a:r>
            <a:rPr lang="en-GB"/>
            <a:t>Explore ideas, test, refine and AMPLIFY</a:t>
          </a:r>
          <a:endParaRPr lang="en-US"/>
        </a:p>
      </dgm:t>
    </dgm:pt>
    <dgm:pt modelId="{5B90AAC4-F873-4DEF-9054-2EE924F7030A}" type="parTrans" cxnId="{F38E4727-CEA8-4E92-98AE-ECA65618D714}">
      <dgm:prSet/>
      <dgm:spPr/>
      <dgm:t>
        <a:bodyPr/>
        <a:lstStyle/>
        <a:p>
          <a:endParaRPr lang="en-US"/>
        </a:p>
      </dgm:t>
    </dgm:pt>
    <dgm:pt modelId="{237A1484-7E64-40EE-B2B2-EC0BA86771B3}" type="sibTrans" cxnId="{F38E4727-CEA8-4E92-98AE-ECA65618D714}">
      <dgm:prSet/>
      <dgm:spPr/>
      <dgm:t>
        <a:bodyPr/>
        <a:lstStyle/>
        <a:p>
          <a:endParaRPr lang="en-US"/>
        </a:p>
      </dgm:t>
    </dgm:pt>
    <dgm:pt modelId="{3AE4881D-377C-4732-BC7E-1370C0746DCD}">
      <dgm:prSet/>
      <dgm:spPr/>
      <dgm:t>
        <a:bodyPr/>
        <a:lstStyle/>
        <a:p>
          <a:pPr>
            <a:defRPr cap="all"/>
          </a:pPr>
          <a:r>
            <a:rPr lang="en-GB"/>
            <a:t>Teach- climate literacy</a:t>
          </a:r>
          <a:endParaRPr lang="en-US"/>
        </a:p>
      </dgm:t>
    </dgm:pt>
    <dgm:pt modelId="{59226357-3A49-41BD-B405-470B7A86903D}" type="parTrans" cxnId="{072AC448-54F7-4BF2-A98A-821536A16BB3}">
      <dgm:prSet/>
      <dgm:spPr/>
      <dgm:t>
        <a:bodyPr/>
        <a:lstStyle/>
        <a:p>
          <a:endParaRPr lang="en-US"/>
        </a:p>
      </dgm:t>
    </dgm:pt>
    <dgm:pt modelId="{8F897D9B-4CFF-49C7-B550-BF341F861857}" type="sibTrans" cxnId="{072AC448-54F7-4BF2-A98A-821536A16BB3}">
      <dgm:prSet/>
      <dgm:spPr/>
      <dgm:t>
        <a:bodyPr/>
        <a:lstStyle/>
        <a:p>
          <a:endParaRPr lang="en-US"/>
        </a:p>
      </dgm:t>
    </dgm:pt>
    <dgm:pt modelId="{D8A4D3B8-2AEE-44BA-B2E3-0C941275A3C2}">
      <dgm:prSet/>
      <dgm:spPr/>
      <dgm:t>
        <a:bodyPr/>
        <a:lstStyle/>
        <a:p>
          <a:pPr>
            <a:defRPr cap="all"/>
          </a:pPr>
          <a:r>
            <a:rPr lang="en-GB"/>
            <a:t>Inspire and coach</a:t>
          </a:r>
          <a:endParaRPr lang="en-US"/>
        </a:p>
      </dgm:t>
    </dgm:pt>
    <dgm:pt modelId="{1AAFEE91-7F18-49DF-AAD7-28E83EDED8D9}" type="parTrans" cxnId="{4F44531A-78F6-42C9-A097-E8BB15C01924}">
      <dgm:prSet/>
      <dgm:spPr/>
      <dgm:t>
        <a:bodyPr/>
        <a:lstStyle/>
        <a:p>
          <a:endParaRPr lang="en-US"/>
        </a:p>
      </dgm:t>
    </dgm:pt>
    <dgm:pt modelId="{737725EB-F10B-45E1-A3CC-E3C7AEBC118D}" type="sibTrans" cxnId="{4F44531A-78F6-42C9-A097-E8BB15C01924}">
      <dgm:prSet/>
      <dgm:spPr/>
      <dgm:t>
        <a:bodyPr/>
        <a:lstStyle/>
        <a:p>
          <a:endParaRPr lang="en-US"/>
        </a:p>
      </dgm:t>
    </dgm:pt>
    <dgm:pt modelId="{308AF78D-FBE0-4BA8-B749-B40170AA6893}">
      <dgm:prSet/>
      <dgm:spPr/>
      <dgm:t>
        <a:bodyPr/>
        <a:lstStyle/>
        <a:p>
          <a:pPr>
            <a:defRPr cap="all"/>
          </a:pPr>
          <a:r>
            <a:rPr lang="en-GB"/>
            <a:t>Communications </a:t>
          </a:r>
          <a:endParaRPr lang="en-US"/>
        </a:p>
      </dgm:t>
    </dgm:pt>
    <dgm:pt modelId="{7C1BCBF2-2266-4E08-B274-E078F5CDBB02}" type="parTrans" cxnId="{7ED6B2D3-FAE1-4FAE-B696-989CC51EEF49}">
      <dgm:prSet/>
      <dgm:spPr/>
      <dgm:t>
        <a:bodyPr/>
        <a:lstStyle/>
        <a:p>
          <a:endParaRPr lang="en-US"/>
        </a:p>
      </dgm:t>
    </dgm:pt>
    <dgm:pt modelId="{5DABC23E-0DBB-4709-918A-DC5DCBAFE410}" type="sibTrans" cxnId="{7ED6B2D3-FAE1-4FAE-B696-989CC51EEF49}">
      <dgm:prSet/>
      <dgm:spPr/>
      <dgm:t>
        <a:bodyPr/>
        <a:lstStyle/>
        <a:p>
          <a:endParaRPr lang="en-US"/>
        </a:p>
      </dgm:t>
    </dgm:pt>
    <dgm:pt modelId="{8B463B22-8D98-45C2-B8F3-491FC48AFC66}" type="pres">
      <dgm:prSet presAssocID="{7CB69558-CF42-4CBD-AEC7-C36DAD82C209}" presName="root" presStyleCnt="0">
        <dgm:presLayoutVars>
          <dgm:dir/>
          <dgm:resizeHandles val="exact"/>
        </dgm:presLayoutVars>
      </dgm:prSet>
      <dgm:spPr/>
    </dgm:pt>
    <dgm:pt modelId="{D841A8EA-4F8A-4D8A-86E1-CC168D575666}" type="pres">
      <dgm:prSet presAssocID="{25828764-8A0D-46CD-8A7F-604DA6B6F445}" presName="compNode" presStyleCnt="0"/>
      <dgm:spPr/>
    </dgm:pt>
    <dgm:pt modelId="{E70781CA-C4B1-4D56-881D-9F580A07B401}" type="pres">
      <dgm:prSet presAssocID="{25828764-8A0D-46CD-8A7F-604DA6B6F445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C5297FD-F42F-4420-86FA-8E141AAD3888}" type="pres">
      <dgm:prSet presAssocID="{25828764-8A0D-46CD-8A7F-604DA6B6F44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52BC08-5A72-4358-BEBA-B0E902BB4EF3}" type="pres">
      <dgm:prSet presAssocID="{25828764-8A0D-46CD-8A7F-604DA6B6F445}" presName="spaceRect" presStyleCnt="0"/>
      <dgm:spPr/>
    </dgm:pt>
    <dgm:pt modelId="{A5729F25-F0D8-4D0E-9A72-A79722ED2B43}" type="pres">
      <dgm:prSet presAssocID="{25828764-8A0D-46CD-8A7F-604DA6B6F445}" presName="textRect" presStyleLbl="revTx" presStyleIdx="0" presStyleCnt="5">
        <dgm:presLayoutVars>
          <dgm:chMax val="1"/>
          <dgm:chPref val="1"/>
        </dgm:presLayoutVars>
      </dgm:prSet>
      <dgm:spPr/>
    </dgm:pt>
    <dgm:pt modelId="{01F3420A-783D-4EE1-98FA-8AA76E30A7E5}" type="pres">
      <dgm:prSet presAssocID="{F4093699-CA85-4F89-9E7E-C7BEA3012D1B}" presName="sibTrans" presStyleCnt="0"/>
      <dgm:spPr/>
    </dgm:pt>
    <dgm:pt modelId="{0288F697-E1F1-40C8-A6E7-2C79BD8E4E6F}" type="pres">
      <dgm:prSet presAssocID="{98F1A171-1E91-45D4-85C5-6BD9290B2B4E}" presName="compNode" presStyleCnt="0"/>
      <dgm:spPr/>
    </dgm:pt>
    <dgm:pt modelId="{37B32061-6C3A-4913-9C69-529E6B4FD6C8}" type="pres">
      <dgm:prSet presAssocID="{98F1A171-1E91-45D4-85C5-6BD9290B2B4E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A5D9C05-EA70-49E7-BA4D-50600A6C66AB}" type="pres">
      <dgm:prSet presAssocID="{98F1A171-1E91-45D4-85C5-6BD9290B2B4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A589733-3827-4C32-8E95-D511B99BCF07}" type="pres">
      <dgm:prSet presAssocID="{98F1A171-1E91-45D4-85C5-6BD9290B2B4E}" presName="spaceRect" presStyleCnt="0"/>
      <dgm:spPr/>
    </dgm:pt>
    <dgm:pt modelId="{6D70269C-C5C0-4144-87DE-725E622390A1}" type="pres">
      <dgm:prSet presAssocID="{98F1A171-1E91-45D4-85C5-6BD9290B2B4E}" presName="textRect" presStyleLbl="revTx" presStyleIdx="1" presStyleCnt="5">
        <dgm:presLayoutVars>
          <dgm:chMax val="1"/>
          <dgm:chPref val="1"/>
        </dgm:presLayoutVars>
      </dgm:prSet>
      <dgm:spPr/>
    </dgm:pt>
    <dgm:pt modelId="{8DAA3915-2213-443E-9EA9-112A2C76370E}" type="pres">
      <dgm:prSet presAssocID="{237A1484-7E64-40EE-B2B2-EC0BA86771B3}" presName="sibTrans" presStyleCnt="0"/>
      <dgm:spPr/>
    </dgm:pt>
    <dgm:pt modelId="{8B8B666A-9681-4D64-BAC5-0C116EDB44E5}" type="pres">
      <dgm:prSet presAssocID="{3AE4881D-377C-4732-BC7E-1370C0746DCD}" presName="compNode" presStyleCnt="0"/>
      <dgm:spPr/>
    </dgm:pt>
    <dgm:pt modelId="{E0E72D4E-B5B7-49AF-8237-F4B69123186F}" type="pres">
      <dgm:prSet presAssocID="{3AE4881D-377C-4732-BC7E-1370C0746DC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6DDF4D3-765D-4C5C-8B75-C01E9A3F0DC9}" type="pres">
      <dgm:prSet presAssocID="{3AE4881D-377C-4732-BC7E-1370C0746DC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6E3892F-474A-442E-B051-1CC786DD274C}" type="pres">
      <dgm:prSet presAssocID="{3AE4881D-377C-4732-BC7E-1370C0746DCD}" presName="spaceRect" presStyleCnt="0"/>
      <dgm:spPr/>
    </dgm:pt>
    <dgm:pt modelId="{75618AC6-72C1-4F7A-8F43-EECEC0294E5F}" type="pres">
      <dgm:prSet presAssocID="{3AE4881D-377C-4732-BC7E-1370C0746DCD}" presName="textRect" presStyleLbl="revTx" presStyleIdx="2" presStyleCnt="5">
        <dgm:presLayoutVars>
          <dgm:chMax val="1"/>
          <dgm:chPref val="1"/>
        </dgm:presLayoutVars>
      </dgm:prSet>
      <dgm:spPr/>
    </dgm:pt>
    <dgm:pt modelId="{9EA026FF-5B8C-4835-AEC5-8CCAB3634FBC}" type="pres">
      <dgm:prSet presAssocID="{8F897D9B-4CFF-49C7-B550-BF341F861857}" presName="sibTrans" presStyleCnt="0"/>
      <dgm:spPr/>
    </dgm:pt>
    <dgm:pt modelId="{ABBA9875-9B7C-4AB8-88FA-9504DFCCAE04}" type="pres">
      <dgm:prSet presAssocID="{D8A4D3B8-2AEE-44BA-B2E3-0C941275A3C2}" presName="compNode" presStyleCnt="0"/>
      <dgm:spPr/>
    </dgm:pt>
    <dgm:pt modelId="{D3A16C6B-F601-40AE-8311-0367582FD711}" type="pres">
      <dgm:prSet presAssocID="{D8A4D3B8-2AEE-44BA-B2E3-0C941275A3C2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3FD248A-3840-4D12-A569-8F0C1D8FEB56}" type="pres">
      <dgm:prSet presAssocID="{D8A4D3B8-2AEE-44BA-B2E3-0C941275A3C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D01F04C-A7E4-4E38-B96B-483FA1D0AB2F}" type="pres">
      <dgm:prSet presAssocID="{D8A4D3B8-2AEE-44BA-B2E3-0C941275A3C2}" presName="spaceRect" presStyleCnt="0"/>
      <dgm:spPr/>
    </dgm:pt>
    <dgm:pt modelId="{468DD55B-E455-4868-B82B-711792A482D9}" type="pres">
      <dgm:prSet presAssocID="{D8A4D3B8-2AEE-44BA-B2E3-0C941275A3C2}" presName="textRect" presStyleLbl="revTx" presStyleIdx="3" presStyleCnt="5">
        <dgm:presLayoutVars>
          <dgm:chMax val="1"/>
          <dgm:chPref val="1"/>
        </dgm:presLayoutVars>
      </dgm:prSet>
      <dgm:spPr/>
    </dgm:pt>
    <dgm:pt modelId="{A6E60FFB-F74C-483E-8CD7-0B6B2BBB61F1}" type="pres">
      <dgm:prSet presAssocID="{737725EB-F10B-45E1-A3CC-E3C7AEBC118D}" presName="sibTrans" presStyleCnt="0"/>
      <dgm:spPr/>
    </dgm:pt>
    <dgm:pt modelId="{424C48DB-DDAF-4F5B-BF4D-CEF9A9C856FB}" type="pres">
      <dgm:prSet presAssocID="{308AF78D-FBE0-4BA8-B749-B40170AA6893}" presName="compNode" presStyleCnt="0"/>
      <dgm:spPr/>
    </dgm:pt>
    <dgm:pt modelId="{6A9EE0EF-0398-43B8-B7B6-F86A41866A72}" type="pres">
      <dgm:prSet presAssocID="{308AF78D-FBE0-4BA8-B749-B40170AA6893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6AB9E81-2DB7-4533-A1BF-E76F481AB61B}" type="pres">
      <dgm:prSet presAssocID="{308AF78D-FBE0-4BA8-B749-B40170AA68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l Tower"/>
        </a:ext>
      </dgm:extLst>
    </dgm:pt>
    <dgm:pt modelId="{C039C7B7-D178-4D97-A308-8EB30246B0DE}" type="pres">
      <dgm:prSet presAssocID="{308AF78D-FBE0-4BA8-B749-B40170AA6893}" presName="spaceRect" presStyleCnt="0"/>
      <dgm:spPr/>
    </dgm:pt>
    <dgm:pt modelId="{336EA938-9A51-412E-88B4-AAE383C447CD}" type="pres">
      <dgm:prSet presAssocID="{308AF78D-FBE0-4BA8-B749-B40170AA689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AF9FC0F-27D2-4604-89E5-C07E0D21B6BA}" type="presOf" srcId="{7CB69558-CF42-4CBD-AEC7-C36DAD82C209}" destId="{8B463B22-8D98-45C2-B8F3-491FC48AFC66}" srcOrd="0" destOrd="0" presId="urn:microsoft.com/office/officeart/2018/5/layout/IconLeafLabelList"/>
    <dgm:cxn modelId="{4F44531A-78F6-42C9-A097-E8BB15C01924}" srcId="{7CB69558-CF42-4CBD-AEC7-C36DAD82C209}" destId="{D8A4D3B8-2AEE-44BA-B2E3-0C941275A3C2}" srcOrd="3" destOrd="0" parTransId="{1AAFEE91-7F18-49DF-AAD7-28E83EDED8D9}" sibTransId="{737725EB-F10B-45E1-A3CC-E3C7AEBC118D}"/>
    <dgm:cxn modelId="{F38E4727-CEA8-4E92-98AE-ECA65618D714}" srcId="{7CB69558-CF42-4CBD-AEC7-C36DAD82C209}" destId="{98F1A171-1E91-45D4-85C5-6BD9290B2B4E}" srcOrd="1" destOrd="0" parTransId="{5B90AAC4-F873-4DEF-9054-2EE924F7030A}" sibTransId="{237A1484-7E64-40EE-B2B2-EC0BA86771B3}"/>
    <dgm:cxn modelId="{D99C2728-6465-4B8B-8228-016D607B6E66}" srcId="{7CB69558-CF42-4CBD-AEC7-C36DAD82C209}" destId="{25828764-8A0D-46CD-8A7F-604DA6B6F445}" srcOrd="0" destOrd="0" parTransId="{A01B2B16-3D80-45CE-8912-388E41A6F9CC}" sibTransId="{F4093699-CA85-4F89-9E7E-C7BEA3012D1B}"/>
    <dgm:cxn modelId="{072AC448-54F7-4BF2-A98A-821536A16BB3}" srcId="{7CB69558-CF42-4CBD-AEC7-C36DAD82C209}" destId="{3AE4881D-377C-4732-BC7E-1370C0746DCD}" srcOrd="2" destOrd="0" parTransId="{59226357-3A49-41BD-B405-470B7A86903D}" sibTransId="{8F897D9B-4CFF-49C7-B550-BF341F861857}"/>
    <dgm:cxn modelId="{776BC568-3011-4FEC-A7B9-1AC83B5345E4}" type="presOf" srcId="{308AF78D-FBE0-4BA8-B749-B40170AA6893}" destId="{336EA938-9A51-412E-88B4-AAE383C447CD}" srcOrd="0" destOrd="0" presId="urn:microsoft.com/office/officeart/2018/5/layout/IconLeafLabelList"/>
    <dgm:cxn modelId="{2DFDC77F-12B0-4D06-94BF-0AD1AAF42DAA}" type="presOf" srcId="{3AE4881D-377C-4732-BC7E-1370C0746DCD}" destId="{75618AC6-72C1-4F7A-8F43-EECEC0294E5F}" srcOrd="0" destOrd="0" presId="urn:microsoft.com/office/officeart/2018/5/layout/IconLeafLabelList"/>
    <dgm:cxn modelId="{7ED6B2D3-FAE1-4FAE-B696-989CC51EEF49}" srcId="{7CB69558-CF42-4CBD-AEC7-C36DAD82C209}" destId="{308AF78D-FBE0-4BA8-B749-B40170AA6893}" srcOrd="4" destOrd="0" parTransId="{7C1BCBF2-2266-4E08-B274-E078F5CDBB02}" sibTransId="{5DABC23E-0DBB-4709-918A-DC5DCBAFE410}"/>
    <dgm:cxn modelId="{EC0578E1-7105-47DB-8562-77FD18F673B7}" type="presOf" srcId="{25828764-8A0D-46CD-8A7F-604DA6B6F445}" destId="{A5729F25-F0D8-4D0E-9A72-A79722ED2B43}" srcOrd="0" destOrd="0" presId="urn:microsoft.com/office/officeart/2018/5/layout/IconLeafLabelList"/>
    <dgm:cxn modelId="{2671A3E5-CAAA-4352-B7AC-EFE57F24AF6A}" type="presOf" srcId="{D8A4D3B8-2AEE-44BA-B2E3-0C941275A3C2}" destId="{468DD55B-E455-4868-B82B-711792A482D9}" srcOrd="0" destOrd="0" presId="urn:microsoft.com/office/officeart/2018/5/layout/IconLeafLabelList"/>
    <dgm:cxn modelId="{B2F1AAF8-78FA-4F7E-A098-B483F7A7F242}" type="presOf" srcId="{98F1A171-1E91-45D4-85C5-6BD9290B2B4E}" destId="{6D70269C-C5C0-4144-87DE-725E622390A1}" srcOrd="0" destOrd="0" presId="urn:microsoft.com/office/officeart/2018/5/layout/IconLeafLabelList"/>
    <dgm:cxn modelId="{D8EC11BF-941F-42B7-8F4A-D0E69A382003}" type="presParOf" srcId="{8B463B22-8D98-45C2-B8F3-491FC48AFC66}" destId="{D841A8EA-4F8A-4D8A-86E1-CC168D575666}" srcOrd="0" destOrd="0" presId="urn:microsoft.com/office/officeart/2018/5/layout/IconLeafLabelList"/>
    <dgm:cxn modelId="{FFBBFA39-2F6A-4299-A092-FD9F78F96341}" type="presParOf" srcId="{D841A8EA-4F8A-4D8A-86E1-CC168D575666}" destId="{E70781CA-C4B1-4D56-881D-9F580A07B401}" srcOrd="0" destOrd="0" presId="urn:microsoft.com/office/officeart/2018/5/layout/IconLeafLabelList"/>
    <dgm:cxn modelId="{B06ED557-EB04-4C0E-BC47-8E2043FE6474}" type="presParOf" srcId="{D841A8EA-4F8A-4D8A-86E1-CC168D575666}" destId="{6C5297FD-F42F-4420-86FA-8E141AAD3888}" srcOrd="1" destOrd="0" presId="urn:microsoft.com/office/officeart/2018/5/layout/IconLeafLabelList"/>
    <dgm:cxn modelId="{AB42506F-F679-49FD-B9A3-00AE32A34D40}" type="presParOf" srcId="{D841A8EA-4F8A-4D8A-86E1-CC168D575666}" destId="{EF52BC08-5A72-4358-BEBA-B0E902BB4EF3}" srcOrd="2" destOrd="0" presId="urn:microsoft.com/office/officeart/2018/5/layout/IconLeafLabelList"/>
    <dgm:cxn modelId="{CC2AABD2-CF1C-436A-903A-DE44E9098385}" type="presParOf" srcId="{D841A8EA-4F8A-4D8A-86E1-CC168D575666}" destId="{A5729F25-F0D8-4D0E-9A72-A79722ED2B43}" srcOrd="3" destOrd="0" presId="urn:microsoft.com/office/officeart/2018/5/layout/IconLeafLabelList"/>
    <dgm:cxn modelId="{B71FD10F-5B76-4F08-99F5-BFE7EC2A8055}" type="presParOf" srcId="{8B463B22-8D98-45C2-B8F3-491FC48AFC66}" destId="{01F3420A-783D-4EE1-98FA-8AA76E30A7E5}" srcOrd="1" destOrd="0" presId="urn:microsoft.com/office/officeart/2018/5/layout/IconLeafLabelList"/>
    <dgm:cxn modelId="{89EF2794-208E-417F-AACE-2CF8B05F177F}" type="presParOf" srcId="{8B463B22-8D98-45C2-B8F3-491FC48AFC66}" destId="{0288F697-E1F1-40C8-A6E7-2C79BD8E4E6F}" srcOrd="2" destOrd="0" presId="urn:microsoft.com/office/officeart/2018/5/layout/IconLeafLabelList"/>
    <dgm:cxn modelId="{298C46D8-B2C5-4438-AFC6-406570B7EE9A}" type="presParOf" srcId="{0288F697-E1F1-40C8-A6E7-2C79BD8E4E6F}" destId="{37B32061-6C3A-4913-9C69-529E6B4FD6C8}" srcOrd="0" destOrd="0" presId="urn:microsoft.com/office/officeart/2018/5/layout/IconLeafLabelList"/>
    <dgm:cxn modelId="{D1AF2CE7-F7B1-4323-A73D-6A38EB65B2EB}" type="presParOf" srcId="{0288F697-E1F1-40C8-A6E7-2C79BD8E4E6F}" destId="{DA5D9C05-EA70-49E7-BA4D-50600A6C66AB}" srcOrd="1" destOrd="0" presId="urn:microsoft.com/office/officeart/2018/5/layout/IconLeafLabelList"/>
    <dgm:cxn modelId="{6A0805F9-E483-4456-844D-0A95E08AB159}" type="presParOf" srcId="{0288F697-E1F1-40C8-A6E7-2C79BD8E4E6F}" destId="{1A589733-3827-4C32-8E95-D511B99BCF07}" srcOrd="2" destOrd="0" presId="urn:microsoft.com/office/officeart/2018/5/layout/IconLeafLabelList"/>
    <dgm:cxn modelId="{B9347432-42D1-42DB-9CE6-B10FB8D562FA}" type="presParOf" srcId="{0288F697-E1F1-40C8-A6E7-2C79BD8E4E6F}" destId="{6D70269C-C5C0-4144-87DE-725E622390A1}" srcOrd="3" destOrd="0" presId="urn:microsoft.com/office/officeart/2018/5/layout/IconLeafLabelList"/>
    <dgm:cxn modelId="{AF142F55-C192-4583-87EF-AC28C41A7D36}" type="presParOf" srcId="{8B463B22-8D98-45C2-B8F3-491FC48AFC66}" destId="{8DAA3915-2213-443E-9EA9-112A2C76370E}" srcOrd="3" destOrd="0" presId="urn:microsoft.com/office/officeart/2018/5/layout/IconLeafLabelList"/>
    <dgm:cxn modelId="{29689B37-585B-41D1-A601-9748B8F7D82B}" type="presParOf" srcId="{8B463B22-8D98-45C2-B8F3-491FC48AFC66}" destId="{8B8B666A-9681-4D64-BAC5-0C116EDB44E5}" srcOrd="4" destOrd="0" presId="urn:microsoft.com/office/officeart/2018/5/layout/IconLeafLabelList"/>
    <dgm:cxn modelId="{3B544C3D-8572-4E9B-BA63-810EDFC849D5}" type="presParOf" srcId="{8B8B666A-9681-4D64-BAC5-0C116EDB44E5}" destId="{E0E72D4E-B5B7-49AF-8237-F4B69123186F}" srcOrd="0" destOrd="0" presId="urn:microsoft.com/office/officeart/2018/5/layout/IconLeafLabelList"/>
    <dgm:cxn modelId="{E9ECBF7F-043D-4EE1-BCCE-BD38DBAAB2BB}" type="presParOf" srcId="{8B8B666A-9681-4D64-BAC5-0C116EDB44E5}" destId="{96DDF4D3-765D-4C5C-8B75-C01E9A3F0DC9}" srcOrd="1" destOrd="0" presId="urn:microsoft.com/office/officeart/2018/5/layout/IconLeafLabelList"/>
    <dgm:cxn modelId="{2D91764C-765E-4FDD-8DD2-EF6D2CDA2A8C}" type="presParOf" srcId="{8B8B666A-9681-4D64-BAC5-0C116EDB44E5}" destId="{96E3892F-474A-442E-B051-1CC786DD274C}" srcOrd="2" destOrd="0" presId="urn:microsoft.com/office/officeart/2018/5/layout/IconLeafLabelList"/>
    <dgm:cxn modelId="{ED3EDDD9-2674-4DDE-AA53-3A89AE6D9B92}" type="presParOf" srcId="{8B8B666A-9681-4D64-BAC5-0C116EDB44E5}" destId="{75618AC6-72C1-4F7A-8F43-EECEC0294E5F}" srcOrd="3" destOrd="0" presId="urn:microsoft.com/office/officeart/2018/5/layout/IconLeafLabelList"/>
    <dgm:cxn modelId="{6005A96F-ED87-4E52-8A7F-005E202430B4}" type="presParOf" srcId="{8B463B22-8D98-45C2-B8F3-491FC48AFC66}" destId="{9EA026FF-5B8C-4835-AEC5-8CCAB3634FBC}" srcOrd="5" destOrd="0" presId="urn:microsoft.com/office/officeart/2018/5/layout/IconLeafLabelList"/>
    <dgm:cxn modelId="{DE5F861C-54F9-49BE-823D-F8C49B6C216E}" type="presParOf" srcId="{8B463B22-8D98-45C2-B8F3-491FC48AFC66}" destId="{ABBA9875-9B7C-4AB8-88FA-9504DFCCAE04}" srcOrd="6" destOrd="0" presId="urn:microsoft.com/office/officeart/2018/5/layout/IconLeafLabelList"/>
    <dgm:cxn modelId="{DF4F72EB-042E-481F-90D6-69A91F69FF08}" type="presParOf" srcId="{ABBA9875-9B7C-4AB8-88FA-9504DFCCAE04}" destId="{D3A16C6B-F601-40AE-8311-0367582FD711}" srcOrd="0" destOrd="0" presId="urn:microsoft.com/office/officeart/2018/5/layout/IconLeafLabelList"/>
    <dgm:cxn modelId="{03B9F34E-D545-4F4F-8044-B00F10B4A5DE}" type="presParOf" srcId="{ABBA9875-9B7C-4AB8-88FA-9504DFCCAE04}" destId="{83FD248A-3840-4D12-A569-8F0C1D8FEB56}" srcOrd="1" destOrd="0" presId="urn:microsoft.com/office/officeart/2018/5/layout/IconLeafLabelList"/>
    <dgm:cxn modelId="{2FDA4731-46F3-406E-803F-21FF97D9D9F9}" type="presParOf" srcId="{ABBA9875-9B7C-4AB8-88FA-9504DFCCAE04}" destId="{8D01F04C-A7E4-4E38-B96B-483FA1D0AB2F}" srcOrd="2" destOrd="0" presId="urn:microsoft.com/office/officeart/2018/5/layout/IconLeafLabelList"/>
    <dgm:cxn modelId="{9B60E12F-02C5-426D-8AC3-303DE348A916}" type="presParOf" srcId="{ABBA9875-9B7C-4AB8-88FA-9504DFCCAE04}" destId="{468DD55B-E455-4868-B82B-711792A482D9}" srcOrd="3" destOrd="0" presId="urn:microsoft.com/office/officeart/2018/5/layout/IconLeafLabelList"/>
    <dgm:cxn modelId="{A5A9E090-32E3-45AD-BA7A-B24D4ABBAA2F}" type="presParOf" srcId="{8B463B22-8D98-45C2-B8F3-491FC48AFC66}" destId="{A6E60FFB-F74C-483E-8CD7-0B6B2BBB61F1}" srcOrd="7" destOrd="0" presId="urn:microsoft.com/office/officeart/2018/5/layout/IconLeafLabelList"/>
    <dgm:cxn modelId="{BF0004E7-B9C9-4034-AC0B-ACA829920EF0}" type="presParOf" srcId="{8B463B22-8D98-45C2-B8F3-491FC48AFC66}" destId="{424C48DB-DDAF-4F5B-BF4D-CEF9A9C856FB}" srcOrd="8" destOrd="0" presId="urn:microsoft.com/office/officeart/2018/5/layout/IconLeafLabelList"/>
    <dgm:cxn modelId="{D3B637BB-60EF-4613-A974-DA116C142E42}" type="presParOf" srcId="{424C48DB-DDAF-4F5B-BF4D-CEF9A9C856FB}" destId="{6A9EE0EF-0398-43B8-B7B6-F86A41866A72}" srcOrd="0" destOrd="0" presId="urn:microsoft.com/office/officeart/2018/5/layout/IconLeafLabelList"/>
    <dgm:cxn modelId="{28E6BD66-225E-4862-AF79-0B3FC0D9784A}" type="presParOf" srcId="{424C48DB-DDAF-4F5B-BF4D-CEF9A9C856FB}" destId="{06AB9E81-2DB7-4533-A1BF-E76F481AB61B}" srcOrd="1" destOrd="0" presId="urn:microsoft.com/office/officeart/2018/5/layout/IconLeafLabelList"/>
    <dgm:cxn modelId="{3E7ED00E-321E-4175-A633-EF7110626AB2}" type="presParOf" srcId="{424C48DB-DDAF-4F5B-BF4D-CEF9A9C856FB}" destId="{C039C7B7-D178-4D97-A308-8EB30246B0DE}" srcOrd="2" destOrd="0" presId="urn:microsoft.com/office/officeart/2018/5/layout/IconLeafLabelList"/>
    <dgm:cxn modelId="{2EA5C35B-7219-4B11-B660-A92F005F2E00}" type="presParOf" srcId="{424C48DB-DDAF-4F5B-BF4D-CEF9A9C856FB}" destId="{336EA938-9A51-412E-88B4-AAE383C447C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728981-E2C6-4956-A708-D0DD430A3FB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9FE6B8-DC89-41E8-9113-FF555A8DDC56}">
      <dgm:prSet/>
      <dgm:spPr/>
      <dgm:t>
        <a:bodyPr/>
        <a:lstStyle/>
        <a:p>
          <a:r>
            <a:rPr lang="en-GB"/>
            <a:t>Personal</a:t>
          </a:r>
          <a:endParaRPr lang="en-US"/>
        </a:p>
      </dgm:t>
    </dgm:pt>
    <dgm:pt modelId="{F0BF0C18-FA5E-4FB5-8AA0-0045C5183595}" type="parTrans" cxnId="{309412E5-9A58-4E82-AEB9-EC8227BAFDAA}">
      <dgm:prSet/>
      <dgm:spPr/>
      <dgm:t>
        <a:bodyPr/>
        <a:lstStyle/>
        <a:p>
          <a:endParaRPr lang="en-US"/>
        </a:p>
      </dgm:t>
    </dgm:pt>
    <dgm:pt modelId="{9792181D-9E6C-4848-AC31-5DC1D6C69C63}" type="sibTrans" cxnId="{309412E5-9A58-4E82-AEB9-EC8227BAFDAA}">
      <dgm:prSet/>
      <dgm:spPr/>
      <dgm:t>
        <a:bodyPr/>
        <a:lstStyle/>
        <a:p>
          <a:endParaRPr lang="en-US"/>
        </a:p>
      </dgm:t>
    </dgm:pt>
    <dgm:pt modelId="{9B6BC735-0208-4DFD-90BF-9A1A5396C623}">
      <dgm:prSet/>
      <dgm:spPr/>
      <dgm:t>
        <a:bodyPr/>
        <a:lstStyle/>
        <a:p>
          <a:r>
            <a:rPr lang="en-GB"/>
            <a:t>Corporate</a:t>
          </a:r>
          <a:endParaRPr lang="en-US"/>
        </a:p>
      </dgm:t>
    </dgm:pt>
    <dgm:pt modelId="{6DB245BC-5148-45CB-93F1-717AE7C0A9AD}" type="parTrans" cxnId="{FB05E62A-756B-4862-ACA0-79B6E7159C8B}">
      <dgm:prSet/>
      <dgm:spPr/>
      <dgm:t>
        <a:bodyPr/>
        <a:lstStyle/>
        <a:p>
          <a:endParaRPr lang="en-US"/>
        </a:p>
      </dgm:t>
    </dgm:pt>
    <dgm:pt modelId="{EA781645-C45C-49C2-A9A8-62DF9E63990F}" type="sibTrans" cxnId="{FB05E62A-756B-4862-ACA0-79B6E7159C8B}">
      <dgm:prSet/>
      <dgm:spPr/>
      <dgm:t>
        <a:bodyPr/>
        <a:lstStyle/>
        <a:p>
          <a:endParaRPr lang="en-US"/>
        </a:p>
      </dgm:t>
    </dgm:pt>
    <dgm:pt modelId="{60C48BDD-E689-4ADA-862E-E2B40D9D6CED}">
      <dgm:prSet/>
      <dgm:spPr/>
      <dgm:t>
        <a:bodyPr/>
        <a:lstStyle/>
        <a:p>
          <a:r>
            <a:rPr lang="en-GB"/>
            <a:t>Political</a:t>
          </a:r>
          <a:endParaRPr lang="en-US"/>
        </a:p>
      </dgm:t>
    </dgm:pt>
    <dgm:pt modelId="{8290789C-EFE5-424F-BBE9-6178F4473DA6}" type="parTrans" cxnId="{467430AC-4EC0-4DC1-897F-5462E05C7DA2}">
      <dgm:prSet/>
      <dgm:spPr/>
      <dgm:t>
        <a:bodyPr/>
        <a:lstStyle/>
        <a:p>
          <a:endParaRPr lang="en-US"/>
        </a:p>
      </dgm:t>
    </dgm:pt>
    <dgm:pt modelId="{04634A6C-70A8-42C7-BDC9-930D20E7029C}" type="sibTrans" cxnId="{467430AC-4EC0-4DC1-897F-5462E05C7DA2}">
      <dgm:prSet/>
      <dgm:spPr/>
      <dgm:t>
        <a:bodyPr/>
        <a:lstStyle/>
        <a:p>
          <a:endParaRPr lang="en-US"/>
        </a:p>
      </dgm:t>
    </dgm:pt>
    <dgm:pt modelId="{3A82A073-C7F1-4253-8ABF-7FA4D16C7D3D}" type="pres">
      <dgm:prSet presAssocID="{1B728981-E2C6-4956-A708-D0DD430A3FB4}" presName="diagram" presStyleCnt="0">
        <dgm:presLayoutVars>
          <dgm:dir/>
          <dgm:resizeHandles val="exact"/>
        </dgm:presLayoutVars>
      </dgm:prSet>
      <dgm:spPr/>
    </dgm:pt>
    <dgm:pt modelId="{8C8FE90C-6096-4C5B-88B4-D75C4308910B}" type="pres">
      <dgm:prSet presAssocID="{679FE6B8-DC89-41E8-9113-FF555A8DDC56}" presName="node" presStyleLbl="node1" presStyleIdx="0" presStyleCnt="3">
        <dgm:presLayoutVars>
          <dgm:bulletEnabled val="1"/>
        </dgm:presLayoutVars>
      </dgm:prSet>
      <dgm:spPr/>
    </dgm:pt>
    <dgm:pt modelId="{50F5143B-8847-4E5E-82D2-F95507D43211}" type="pres">
      <dgm:prSet presAssocID="{9792181D-9E6C-4848-AC31-5DC1D6C69C63}" presName="sibTrans" presStyleCnt="0"/>
      <dgm:spPr/>
    </dgm:pt>
    <dgm:pt modelId="{938DE7EA-110D-4033-8906-7DF0F0980010}" type="pres">
      <dgm:prSet presAssocID="{9B6BC735-0208-4DFD-90BF-9A1A5396C623}" presName="node" presStyleLbl="node1" presStyleIdx="1" presStyleCnt="3">
        <dgm:presLayoutVars>
          <dgm:bulletEnabled val="1"/>
        </dgm:presLayoutVars>
      </dgm:prSet>
      <dgm:spPr/>
    </dgm:pt>
    <dgm:pt modelId="{3421E85A-BB4B-43A2-A362-E280A589ACE9}" type="pres">
      <dgm:prSet presAssocID="{EA781645-C45C-49C2-A9A8-62DF9E63990F}" presName="sibTrans" presStyleCnt="0"/>
      <dgm:spPr/>
    </dgm:pt>
    <dgm:pt modelId="{B857FC5C-44B8-44DB-9F80-DC13A6E9B96C}" type="pres">
      <dgm:prSet presAssocID="{60C48BDD-E689-4ADA-862E-E2B40D9D6CED}" presName="node" presStyleLbl="node1" presStyleIdx="2" presStyleCnt="3">
        <dgm:presLayoutVars>
          <dgm:bulletEnabled val="1"/>
        </dgm:presLayoutVars>
      </dgm:prSet>
      <dgm:spPr/>
    </dgm:pt>
  </dgm:ptLst>
  <dgm:cxnLst>
    <dgm:cxn modelId="{6E1FF827-106B-4CC9-A1DD-DC4680E8A8E3}" type="presOf" srcId="{1B728981-E2C6-4956-A708-D0DD430A3FB4}" destId="{3A82A073-C7F1-4253-8ABF-7FA4D16C7D3D}" srcOrd="0" destOrd="0" presId="urn:microsoft.com/office/officeart/2005/8/layout/default"/>
    <dgm:cxn modelId="{FB05E62A-756B-4862-ACA0-79B6E7159C8B}" srcId="{1B728981-E2C6-4956-A708-D0DD430A3FB4}" destId="{9B6BC735-0208-4DFD-90BF-9A1A5396C623}" srcOrd="1" destOrd="0" parTransId="{6DB245BC-5148-45CB-93F1-717AE7C0A9AD}" sibTransId="{EA781645-C45C-49C2-A9A8-62DF9E63990F}"/>
    <dgm:cxn modelId="{CF9A632D-5FD2-4AA6-87DE-88945C1E2CAC}" type="presOf" srcId="{9B6BC735-0208-4DFD-90BF-9A1A5396C623}" destId="{938DE7EA-110D-4033-8906-7DF0F0980010}" srcOrd="0" destOrd="0" presId="urn:microsoft.com/office/officeart/2005/8/layout/default"/>
    <dgm:cxn modelId="{06F5D755-C4E2-4822-9B47-AF39EA7A371A}" type="presOf" srcId="{60C48BDD-E689-4ADA-862E-E2B40D9D6CED}" destId="{B857FC5C-44B8-44DB-9F80-DC13A6E9B96C}" srcOrd="0" destOrd="0" presId="urn:microsoft.com/office/officeart/2005/8/layout/default"/>
    <dgm:cxn modelId="{467430AC-4EC0-4DC1-897F-5462E05C7DA2}" srcId="{1B728981-E2C6-4956-A708-D0DD430A3FB4}" destId="{60C48BDD-E689-4ADA-862E-E2B40D9D6CED}" srcOrd="2" destOrd="0" parTransId="{8290789C-EFE5-424F-BBE9-6178F4473DA6}" sibTransId="{04634A6C-70A8-42C7-BDC9-930D20E7029C}"/>
    <dgm:cxn modelId="{91A380C5-E2FB-42C2-AF30-791B7B6FD360}" type="presOf" srcId="{679FE6B8-DC89-41E8-9113-FF555A8DDC56}" destId="{8C8FE90C-6096-4C5B-88B4-D75C4308910B}" srcOrd="0" destOrd="0" presId="urn:microsoft.com/office/officeart/2005/8/layout/default"/>
    <dgm:cxn modelId="{309412E5-9A58-4E82-AEB9-EC8227BAFDAA}" srcId="{1B728981-E2C6-4956-A708-D0DD430A3FB4}" destId="{679FE6B8-DC89-41E8-9113-FF555A8DDC56}" srcOrd="0" destOrd="0" parTransId="{F0BF0C18-FA5E-4FB5-8AA0-0045C5183595}" sibTransId="{9792181D-9E6C-4848-AC31-5DC1D6C69C63}"/>
    <dgm:cxn modelId="{CF9A1446-BE43-4A0A-9DC1-EF7927CD7B4B}" type="presParOf" srcId="{3A82A073-C7F1-4253-8ABF-7FA4D16C7D3D}" destId="{8C8FE90C-6096-4C5B-88B4-D75C4308910B}" srcOrd="0" destOrd="0" presId="urn:microsoft.com/office/officeart/2005/8/layout/default"/>
    <dgm:cxn modelId="{05AB4DF0-42F3-439A-8523-E7A806873B51}" type="presParOf" srcId="{3A82A073-C7F1-4253-8ABF-7FA4D16C7D3D}" destId="{50F5143B-8847-4E5E-82D2-F95507D43211}" srcOrd="1" destOrd="0" presId="urn:microsoft.com/office/officeart/2005/8/layout/default"/>
    <dgm:cxn modelId="{ADE0F846-E538-4630-AC76-AA8D3833108C}" type="presParOf" srcId="{3A82A073-C7F1-4253-8ABF-7FA4D16C7D3D}" destId="{938DE7EA-110D-4033-8906-7DF0F0980010}" srcOrd="2" destOrd="0" presId="urn:microsoft.com/office/officeart/2005/8/layout/default"/>
    <dgm:cxn modelId="{D5620A09-992E-447F-AE5E-F59123D24810}" type="presParOf" srcId="{3A82A073-C7F1-4253-8ABF-7FA4D16C7D3D}" destId="{3421E85A-BB4B-43A2-A362-E280A589ACE9}" srcOrd="3" destOrd="0" presId="urn:microsoft.com/office/officeart/2005/8/layout/default"/>
    <dgm:cxn modelId="{D719F7C5-FCB7-440D-B332-67B12DA30CE9}" type="presParOf" srcId="{3A82A073-C7F1-4253-8ABF-7FA4D16C7D3D}" destId="{B857FC5C-44B8-44DB-9F80-DC13A6E9B9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E90C-6096-4C5B-88B4-D75C4308910B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Personal</a:t>
          </a:r>
          <a:endParaRPr lang="en-US" sz="5500" kern="1200"/>
        </a:p>
      </dsp:txBody>
      <dsp:txXfrm>
        <a:off x="0" y="988600"/>
        <a:ext cx="3286125" cy="1971675"/>
      </dsp:txXfrm>
    </dsp:sp>
    <dsp:sp modelId="{938DE7EA-110D-4033-8906-7DF0F0980010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Corporate</a:t>
          </a:r>
          <a:endParaRPr lang="en-US" sz="5500" kern="1200"/>
        </a:p>
      </dsp:txBody>
      <dsp:txXfrm>
        <a:off x="3614737" y="988600"/>
        <a:ext cx="3286125" cy="1971675"/>
      </dsp:txXfrm>
    </dsp:sp>
    <dsp:sp modelId="{B857FC5C-44B8-44DB-9F80-DC13A6E9B96C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Political</a:t>
          </a:r>
          <a:endParaRPr lang="en-US" sz="5500" kern="1200"/>
        </a:p>
      </dsp:txBody>
      <dsp:txXfrm>
        <a:off x="7229475" y="988600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5146B-65C1-44E2-A70B-F49A165D16A2}">
      <dsp:nvSpPr>
        <dsp:cNvPr id="0" name=""/>
        <dsp:cNvSpPr/>
      </dsp:nvSpPr>
      <dsp:spPr>
        <a:xfrm>
          <a:off x="3080" y="38580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Ill health</a:t>
          </a:r>
          <a:endParaRPr lang="en-US" sz="3300" kern="1200"/>
        </a:p>
      </dsp:txBody>
      <dsp:txXfrm>
        <a:off x="3080" y="385801"/>
        <a:ext cx="2444055" cy="1466433"/>
      </dsp:txXfrm>
    </dsp:sp>
    <dsp:sp modelId="{D2F3951F-BCEE-42B6-8144-289EDCC4F946}">
      <dsp:nvSpPr>
        <dsp:cNvPr id="0" name=""/>
        <dsp:cNvSpPr/>
      </dsp:nvSpPr>
      <dsp:spPr>
        <a:xfrm>
          <a:off x="2691541" y="38580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Diet</a:t>
          </a:r>
          <a:endParaRPr lang="en-US" sz="3300" kern="1200"/>
        </a:p>
      </dsp:txBody>
      <dsp:txXfrm>
        <a:off x="2691541" y="385801"/>
        <a:ext cx="2444055" cy="1466433"/>
      </dsp:txXfrm>
    </dsp:sp>
    <dsp:sp modelId="{A1677ADC-C994-4166-87AF-3ED483FB3CF2}">
      <dsp:nvSpPr>
        <dsp:cNvPr id="0" name=""/>
        <dsp:cNvSpPr/>
      </dsp:nvSpPr>
      <dsp:spPr>
        <a:xfrm>
          <a:off x="5380002" y="38580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Exercise</a:t>
          </a:r>
          <a:endParaRPr lang="en-US" sz="3300" kern="1200"/>
        </a:p>
      </dsp:txBody>
      <dsp:txXfrm>
        <a:off x="5380002" y="385801"/>
        <a:ext cx="2444055" cy="1466433"/>
      </dsp:txXfrm>
    </dsp:sp>
    <dsp:sp modelId="{1988D416-59E4-4434-992B-D0E889F67130}">
      <dsp:nvSpPr>
        <dsp:cNvPr id="0" name=""/>
        <dsp:cNvSpPr/>
      </dsp:nvSpPr>
      <dsp:spPr>
        <a:xfrm>
          <a:off x="8068463" y="3858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Mental Health </a:t>
          </a:r>
          <a:endParaRPr lang="en-US" sz="3300" kern="1200"/>
        </a:p>
      </dsp:txBody>
      <dsp:txXfrm>
        <a:off x="8068463" y="385801"/>
        <a:ext cx="2444055" cy="1466433"/>
      </dsp:txXfrm>
    </dsp:sp>
    <dsp:sp modelId="{49A16D0E-2857-4769-8C76-6169EA81F2C5}">
      <dsp:nvSpPr>
        <dsp:cNvPr id="0" name=""/>
        <dsp:cNvSpPr/>
      </dsp:nvSpPr>
      <dsp:spPr>
        <a:xfrm>
          <a:off x="3080" y="2096640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Housing</a:t>
          </a:r>
          <a:endParaRPr lang="en-US" sz="3300" kern="1200"/>
        </a:p>
      </dsp:txBody>
      <dsp:txXfrm>
        <a:off x="3080" y="2096640"/>
        <a:ext cx="2444055" cy="1466433"/>
      </dsp:txXfrm>
    </dsp:sp>
    <dsp:sp modelId="{E2227B94-FB5B-4A52-B2C5-4E190E2DB1C9}">
      <dsp:nvSpPr>
        <dsp:cNvPr id="0" name=""/>
        <dsp:cNvSpPr/>
      </dsp:nvSpPr>
      <dsp:spPr>
        <a:xfrm>
          <a:off x="2691541" y="2096640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Employment</a:t>
          </a:r>
          <a:endParaRPr lang="en-US" sz="3300" kern="1200"/>
        </a:p>
      </dsp:txBody>
      <dsp:txXfrm>
        <a:off x="2691541" y="2096640"/>
        <a:ext cx="2444055" cy="1466433"/>
      </dsp:txXfrm>
    </dsp:sp>
    <dsp:sp modelId="{8E1514B5-B2E9-485C-A12B-B92AD8194D1D}">
      <dsp:nvSpPr>
        <dsp:cNvPr id="0" name=""/>
        <dsp:cNvSpPr/>
      </dsp:nvSpPr>
      <dsp:spPr>
        <a:xfrm>
          <a:off x="5380002" y="2096640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Education</a:t>
          </a:r>
          <a:endParaRPr lang="en-US" sz="3300" kern="1200"/>
        </a:p>
      </dsp:txBody>
      <dsp:txXfrm>
        <a:off x="5380002" y="2096640"/>
        <a:ext cx="2444055" cy="1466433"/>
      </dsp:txXfrm>
    </dsp:sp>
    <dsp:sp modelId="{7641FE3D-8C7B-4CEC-A66A-A938214E001E}">
      <dsp:nvSpPr>
        <dsp:cNvPr id="0" name=""/>
        <dsp:cNvSpPr/>
      </dsp:nvSpPr>
      <dsp:spPr>
        <a:xfrm>
          <a:off x="8068463" y="2096640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Travel</a:t>
          </a:r>
        </a:p>
      </dsp:txBody>
      <dsp:txXfrm>
        <a:off x="8068463" y="2096640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F5A45-A21E-45B2-A126-65F60C8B2D26}">
      <dsp:nvSpPr>
        <dsp:cNvPr id="0" name=""/>
        <dsp:cNvSpPr/>
      </dsp:nvSpPr>
      <dsp:spPr>
        <a:xfrm>
          <a:off x="430148" y="1688"/>
          <a:ext cx="908208" cy="908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471D5-130F-4F80-AB5A-3F5502420D29}">
      <dsp:nvSpPr>
        <dsp:cNvPr id="0" name=""/>
        <dsp:cNvSpPr/>
      </dsp:nvSpPr>
      <dsp:spPr>
        <a:xfrm>
          <a:off x="623700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B6C8-74FD-4F8A-B777-06873925D8D2}">
      <dsp:nvSpPr>
        <dsp:cNvPr id="0" name=""/>
        <dsp:cNvSpPr/>
      </dsp:nvSpPr>
      <dsp:spPr>
        <a:xfrm>
          <a:off x="139819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Housing</a:t>
          </a:r>
          <a:endParaRPr lang="en-US" sz="1800" kern="1200" dirty="0"/>
        </a:p>
      </dsp:txBody>
      <dsp:txXfrm>
        <a:off x="139819" y="1192782"/>
        <a:ext cx="1488867" cy="595546"/>
      </dsp:txXfrm>
    </dsp:sp>
    <dsp:sp modelId="{D48157D3-85D8-42DA-BE54-8C08175DC196}">
      <dsp:nvSpPr>
        <dsp:cNvPr id="0" name=""/>
        <dsp:cNvSpPr/>
      </dsp:nvSpPr>
      <dsp:spPr>
        <a:xfrm>
          <a:off x="2179567" y="1688"/>
          <a:ext cx="908208" cy="908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A8702-7C28-43DA-9E9B-7C49FE02EC6D}">
      <dsp:nvSpPr>
        <dsp:cNvPr id="0" name=""/>
        <dsp:cNvSpPr/>
      </dsp:nvSpPr>
      <dsp:spPr>
        <a:xfrm>
          <a:off x="2373119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434BD-B626-460A-AD3B-2236E477968F}">
      <dsp:nvSpPr>
        <dsp:cNvPr id="0" name=""/>
        <dsp:cNvSpPr/>
      </dsp:nvSpPr>
      <dsp:spPr>
        <a:xfrm>
          <a:off x="1889237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Energy</a:t>
          </a:r>
          <a:endParaRPr lang="en-US" sz="1800" kern="1200"/>
        </a:p>
      </dsp:txBody>
      <dsp:txXfrm>
        <a:off x="1889237" y="1192782"/>
        <a:ext cx="1488867" cy="595546"/>
      </dsp:txXfrm>
    </dsp:sp>
    <dsp:sp modelId="{40A142E5-1954-40C9-97B3-5FBABB5E2643}">
      <dsp:nvSpPr>
        <dsp:cNvPr id="0" name=""/>
        <dsp:cNvSpPr/>
      </dsp:nvSpPr>
      <dsp:spPr>
        <a:xfrm>
          <a:off x="3928986" y="1688"/>
          <a:ext cx="908208" cy="9082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24B51-74D5-4AF1-9ADB-D294001B4744}">
      <dsp:nvSpPr>
        <dsp:cNvPr id="0" name=""/>
        <dsp:cNvSpPr/>
      </dsp:nvSpPr>
      <dsp:spPr>
        <a:xfrm>
          <a:off x="4122538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EF13D-76AC-4BEC-BEBA-37D5B97582D0}">
      <dsp:nvSpPr>
        <dsp:cNvPr id="0" name=""/>
        <dsp:cNvSpPr/>
      </dsp:nvSpPr>
      <dsp:spPr>
        <a:xfrm>
          <a:off x="3638656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Water</a:t>
          </a:r>
          <a:endParaRPr lang="en-US" sz="1800" kern="1200"/>
        </a:p>
      </dsp:txBody>
      <dsp:txXfrm>
        <a:off x="3638656" y="1192782"/>
        <a:ext cx="1488867" cy="595546"/>
      </dsp:txXfrm>
    </dsp:sp>
    <dsp:sp modelId="{3818CA3A-3B94-47B7-8261-371C6C45F5B1}">
      <dsp:nvSpPr>
        <dsp:cNvPr id="0" name=""/>
        <dsp:cNvSpPr/>
      </dsp:nvSpPr>
      <dsp:spPr>
        <a:xfrm>
          <a:off x="5678404" y="1688"/>
          <a:ext cx="908208" cy="908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D2FF8-AE41-4568-8BAC-D11F7C327F93}">
      <dsp:nvSpPr>
        <dsp:cNvPr id="0" name=""/>
        <dsp:cNvSpPr/>
      </dsp:nvSpPr>
      <dsp:spPr>
        <a:xfrm>
          <a:off x="5871957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CE4DA-FFE3-4390-BE9C-877A19E73F8A}">
      <dsp:nvSpPr>
        <dsp:cNvPr id="0" name=""/>
        <dsp:cNvSpPr/>
      </dsp:nvSpPr>
      <dsp:spPr>
        <a:xfrm>
          <a:off x="5388075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Health vs. Ill health</a:t>
          </a:r>
          <a:endParaRPr lang="en-US" sz="1800" kern="1200"/>
        </a:p>
      </dsp:txBody>
      <dsp:txXfrm>
        <a:off x="5388075" y="1192782"/>
        <a:ext cx="1488867" cy="595546"/>
      </dsp:txXfrm>
    </dsp:sp>
    <dsp:sp modelId="{6504A943-EB08-428B-A0F8-684814FA1D32}">
      <dsp:nvSpPr>
        <dsp:cNvPr id="0" name=""/>
        <dsp:cNvSpPr/>
      </dsp:nvSpPr>
      <dsp:spPr>
        <a:xfrm>
          <a:off x="7427823" y="1688"/>
          <a:ext cx="908208" cy="9082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040B-F580-4824-85FF-88AD8C947A20}">
      <dsp:nvSpPr>
        <dsp:cNvPr id="0" name=""/>
        <dsp:cNvSpPr/>
      </dsp:nvSpPr>
      <dsp:spPr>
        <a:xfrm>
          <a:off x="7621376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FE7A-93FE-4DF0-A655-60B4553D67F8}">
      <dsp:nvSpPr>
        <dsp:cNvPr id="0" name=""/>
        <dsp:cNvSpPr/>
      </dsp:nvSpPr>
      <dsp:spPr>
        <a:xfrm>
          <a:off x="7137494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Environment</a:t>
          </a:r>
          <a:endParaRPr lang="en-US" sz="1800" kern="1200"/>
        </a:p>
      </dsp:txBody>
      <dsp:txXfrm>
        <a:off x="7137494" y="1192782"/>
        <a:ext cx="1488867" cy="595546"/>
      </dsp:txXfrm>
    </dsp:sp>
    <dsp:sp modelId="{F9CE6F74-6B9F-4338-9D20-8F7316B42910}">
      <dsp:nvSpPr>
        <dsp:cNvPr id="0" name=""/>
        <dsp:cNvSpPr/>
      </dsp:nvSpPr>
      <dsp:spPr>
        <a:xfrm>
          <a:off x="9177242" y="1688"/>
          <a:ext cx="908208" cy="908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F2CC1-53A2-4F2F-AE2F-167FDF2698C1}">
      <dsp:nvSpPr>
        <dsp:cNvPr id="0" name=""/>
        <dsp:cNvSpPr/>
      </dsp:nvSpPr>
      <dsp:spPr>
        <a:xfrm>
          <a:off x="9370795" y="195241"/>
          <a:ext cx="521103" cy="5211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4F12C-8515-4F50-B995-1501B827CE90}">
      <dsp:nvSpPr>
        <dsp:cNvPr id="0" name=""/>
        <dsp:cNvSpPr/>
      </dsp:nvSpPr>
      <dsp:spPr>
        <a:xfrm>
          <a:off x="8886913" y="1192782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Biodiversity</a:t>
          </a:r>
          <a:endParaRPr lang="en-US" sz="1800" kern="1200" dirty="0"/>
        </a:p>
      </dsp:txBody>
      <dsp:txXfrm>
        <a:off x="8886913" y="1192782"/>
        <a:ext cx="1488867" cy="595546"/>
      </dsp:txXfrm>
    </dsp:sp>
    <dsp:sp modelId="{1794200F-87CB-4A45-A713-F78509EC4EC3}">
      <dsp:nvSpPr>
        <dsp:cNvPr id="0" name=""/>
        <dsp:cNvSpPr/>
      </dsp:nvSpPr>
      <dsp:spPr>
        <a:xfrm>
          <a:off x="3054276" y="2160546"/>
          <a:ext cx="908208" cy="908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49DA6-9951-4E54-A898-A286EA69D007}">
      <dsp:nvSpPr>
        <dsp:cNvPr id="0" name=""/>
        <dsp:cNvSpPr/>
      </dsp:nvSpPr>
      <dsp:spPr>
        <a:xfrm>
          <a:off x="3247829" y="2354099"/>
          <a:ext cx="521103" cy="52110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D52CE-8A3E-487A-A373-40FD021616B1}">
      <dsp:nvSpPr>
        <dsp:cNvPr id="0" name=""/>
        <dsp:cNvSpPr/>
      </dsp:nvSpPr>
      <dsp:spPr>
        <a:xfrm>
          <a:off x="2763947" y="3351640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WAR</a:t>
          </a:r>
        </a:p>
      </dsp:txBody>
      <dsp:txXfrm>
        <a:off x="2763947" y="3351640"/>
        <a:ext cx="1488867" cy="595546"/>
      </dsp:txXfrm>
    </dsp:sp>
    <dsp:sp modelId="{E34796EC-C7B5-47E1-83E4-0AEC02BB427A}">
      <dsp:nvSpPr>
        <dsp:cNvPr id="0" name=""/>
        <dsp:cNvSpPr/>
      </dsp:nvSpPr>
      <dsp:spPr>
        <a:xfrm>
          <a:off x="4803695" y="2160546"/>
          <a:ext cx="908208" cy="9082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BB1F3-CF22-49D4-B27B-00D4BAA284FD}">
      <dsp:nvSpPr>
        <dsp:cNvPr id="0" name=""/>
        <dsp:cNvSpPr/>
      </dsp:nvSpPr>
      <dsp:spPr>
        <a:xfrm>
          <a:off x="4997248" y="2354099"/>
          <a:ext cx="521103" cy="52110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16E22-1E46-432C-83F9-0BD655A6D2BD}">
      <dsp:nvSpPr>
        <dsp:cNvPr id="0" name=""/>
        <dsp:cNvSpPr/>
      </dsp:nvSpPr>
      <dsp:spPr>
        <a:xfrm>
          <a:off x="4513366" y="3351640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Migration</a:t>
          </a:r>
        </a:p>
      </dsp:txBody>
      <dsp:txXfrm>
        <a:off x="4513366" y="3351640"/>
        <a:ext cx="1488867" cy="595546"/>
      </dsp:txXfrm>
    </dsp:sp>
    <dsp:sp modelId="{5D15C8C0-C6DB-406E-856B-9D292BD3A412}">
      <dsp:nvSpPr>
        <dsp:cNvPr id="0" name=""/>
        <dsp:cNvSpPr/>
      </dsp:nvSpPr>
      <dsp:spPr>
        <a:xfrm>
          <a:off x="6553114" y="2160546"/>
          <a:ext cx="908208" cy="908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BD47-6E63-4C12-AAFA-4E1070764ABC}">
      <dsp:nvSpPr>
        <dsp:cNvPr id="0" name=""/>
        <dsp:cNvSpPr/>
      </dsp:nvSpPr>
      <dsp:spPr>
        <a:xfrm>
          <a:off x="6746667" y="2354099"/>
          <a:ext cx="521103" cy="521103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CFDD-7486-40D9-9585-2F4895778CB4}">
      <dsp:nvSpPr>
        <dsp:cNvPr id="0" name=""/>
        <dsp:cNvSpPr/>
      </dsp:nvSpPr>
      <dsp:spPr>
        <a:xfrm>
          <a:off x="6262785" y="3351640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Food </a:t>
          </a:r>
        </a:p>
      </dsp:txBody>
      <dsp:txXfrm>
        <a:off x="6262785" y="3351640"/>
        <a:ext cx="1488867" cy="595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DC686-5991-4D41-AF81-795C1B50759B}">
      <dsp:nvSpPr>
        <dsp:cNvPr id="0" name=""/>
        <dsp:cNvSpPr/>
      </dsp:nvSpPr>
      <dsp:spPr>
        <a:xfrm>
          <a:off x="47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B473C-9EF3-466E-99DE-3A448C9D507B}">
      <dsp:nvSpPr>
        <dsp:cNvPr id="0" name=""/>
        <dsp:cNvSpPr/>
      </dsp:nvSpPr>
      <dsp:spPr>
        <a:xfrm>
          <a:off x="71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7C4A-2DA4-4DDF-9F1A-9FB84A820C91}">
      <dsp:nvSpPr>
        <dsp:cNvPr id="0" name=""/>
        <dsp:cNvSpPr/>
      </dsp:nvSpPr>
      <dsp:spPr>
        <a:xfrm>
          <a:off x="12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Sustainable models of care</a:t>
          </a:r>
          <a:endParaRPr lang="en-US" sz="1700" kern="1200"/>
        </a:p>
      </dsp:txBody>
      <dsp:txXfrm>
        <a:off x="127800" y="2334438"/>
        <a:ext cx="1800000" cy="720000"/>
      </dsp:txXfrm>
    </dsp:sp>
    <dsp:sp modelId="{02940817-803C-48A8-B6CE-526C58AD816D}">
      <dsp:nvSpPr>
        <dsp:cNvPr id="0" name=""/>
        <dsp:cNvSpPr/>
      </dsp:nvSpPr>
      <dsp:spPr>
        <a:xfrm>
          <a:off x="2593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4BE1-E5B0-4257-8118-77D9391D53C0}">
      <dsp:nvSpPr>
        <dsp:cNvPr id="0" name=""/>
        <dsp:cNvSpPr/>
      </dsp:nvSpPr>
      <dsp:spPr>
        <a:xfrm>
          <a:off x="282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6C73-094D-4FA1-A767-7E065A1FCF80}">
      <dsp:nvSpPr>
        <dsp:cNvPr id="0" name=""/>
        <dsp:cNvSpPr/>
      </dsp:nvSpPr>
      <dsp:spPr>
        <a:xfrm>
          <a:off x="224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Digital transformation</a:t>
          </a:r>
          <a:endParaRPr lang="en-US" sz="1700" kern="1200"/>
        </a:p>
      </dsp:txBody>
      <dsp:txXfrm>
        <a:off x="2242800" y="2334438"/>
        <a:ext cx="1800000" cy="720000"/>
      </dsp:txXfrm>
    </dsp:sp>
    <dsp:sp modelId="{88C64FCA-B3F6-468A-B6B7-DEA9E27B69E4}">
      <dsp:nvSpPr>
        <dsp:cNvPr id="0" name=""/>
        <dsp:cNvSpPr/>
      </dsp:nvSpPr>
      <dsp:spPr>
        <a:xfrm>
          <a:off x="470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E237A-95FB-4C1F-9A02-CCBBFB6CB3EC}">
      <dsp:nvSpPr>
        <dsp:cNvPr id="0" name=""/>
        <dsp:cNvSpPr/>
      </dsp:nvSpPr>
      <dsp:spPr>
        <a:xfrm>
          <a:off x="494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1C30-A451-461A-91CA-EDB67BF6BACD}">
      <dsp:nvSpPr>
        <dsp:cNvPr id="0" name=""/>
        <dsp:cNvSpPr/>
      </dsp:nvSpPr>
      <dsp:spPr>
        <a:xfrm>
          <a:off x="435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Medicines</a:t>
          </a:r>
          <a:endParaRPr lang="en-US" sz="1700" kern="1200"/>
        </a:p>
      </dsp:txBody>
      <dsp:txXfrm>
        <a:off x="4357800" y="2334438"/>
        <a:ext cx="1800000" cy="720000"/>
      </dsp:txXfrm>
    </dsp:sp>
    <dsp:sp modelId="{741828F2-1556-4711-803A-A89421D3CDE9}">
      <dsp:nvSpPr>
        <dsp:cNvPr id="0" name=""/>
        <dsp:cNvSpPr/>
      </dsp:nvSpPr>
      <dsp:spPr>
        <a:xfrm>
          <a:off x="6823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FB41D-ABF3-48B6-9156-4594F0FE5FE6}">
      <dsp:nvSpPr>
        <dsp:cNvPr id="0" name=""/>
        <dsp:cNvSpPr/>
      </dsp:nvSpPr>
      <dsp:spPr>
        <a:xfrm>
          <a:off x="705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FB11D-1BB2-43CA-A2D1-0B7091936BA9}">
      <dsp:nvSpPr>
        <dsp:cNvPr id="0" name=""/>
        <dsp:cNvSpPr/>
      </dsp:nvSpPr>
      <dsp:spPr>
        <a:xfrm>
          <a:off x="647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Supply chain and procurement</a:t>
          </a:r>
          <a:endParaRPr lang="en-US" sz="1700" kern="1200"/>
        </a:p>
      </dsp:txBody>
      <dsp:txXfrm>
        <a:off x="6472800" y="2334438"/>
        <a:ext cx="1800000" cy="720000"/>
      </dsp:txXfrm>
    </dsp:sp>
    <dsp:sp modelId="{60ABF2F0-7378-4750-9AEB-6BB5F79DAA70}">
      <dsp:nvSpPr>
        <dsp:cNvPr id="0" name=""/>
        <dsp:cNvSpPr/>
      </dsp:nvSpPr>
      <dsp:spPr>
        <a:xfrm>
          <a:off x="893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E060D-A097-4994-9D08-A0C69D62B0DC}">
      <dsp:nvSpPr>
        <dsp:cNvPr id="0" name=""/>
        <dsp:cNvSpPr/>
      </dsp:nvSpPr>
      <dsp:spPr>
        <a:xfrm>
          <a:off x="917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072A6-A68B-460C-85C0-C3E90BE1E9F5}">
      <dsp:nvSpPr>
        <dsp:cNvPr id="0" name=""/>
        <dsp:cNvSpPr/>
      </dsp:nvSpPr>
      <dsp:spPr>
        <a:xfrm>
          <a:off x="858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Food and nutrition</a:t>
          </a:r>
          <a:endParaRPr lang="en-US" sz="1700" kern="1200"/>
        </a:p>
      </dsp:txBody>
      <dsp:txXfrm>
        <a:off x="8587800" y="2334438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E92F-F5D8-48A9-93A0-9C0D04A4B841}">
      <dsp:nvSpPr>
        <dsp:cNvPr id="0" name=""/>
        <dsp:cNvSpPr/>
      </dsp:nvSpPr>
      <dsp:spPr>
        <a:xfrm>
          <a:off x="0" y="503108"/>
          <a:ext cx="105156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Health rather than ill health</a:t>
          </a:r>
          <a:endParaRPr lang="en-US" sz="2300" kern="1200"/>
        </a:p>
      </dsp:txBody>
      <dsp:txXfrm>
        <a:off x="26930" y="530038"/>
        <a:ext cx="10461740" cy="497795"/>
      </dsp:txXfrm>
    </dsp:sp>
    <dsp:sp modelId="{9225A1B4-C045-4150-B720-622E2D68F7C8}">
      <dsp:nvSpPr>
        <dsp:cNvPr id="0" name=""/>
        <dsp:cNvSpPr/>
      </dsp:nvSpPr>
      <dsp:spPr>
        <a:xfrm>
          <a:off x="0" y="1054763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Reduced demand and costs to NHS, reduced cost to individuals, more productive,</a:t>
          </a:r>
          <a:endParaRPr lang="en-US" sz="1800" kern="1200" dirty="0"/>
        </a:p>
      </dsp:txBody>
      <dsp:txXfrm>
        <a:off x="0" y="1054763"/>
        <a:ext cx="10515600" cy="380880"/>
      </dsp:txXfrm>
    </dsp:sp>
    <dsp:sp modelId="{04A02E84-4920-4815-993C-B2DBF9710496}">
      <dsp:nvSpPr>
        <dsp:cNvPr id="0" name=""/>
        <dsp:cNvSpPr/>
      </dsp:nvSpPr>
      <dsp:spPr>
        <a:xfrm>
          <a:off x="0" y="1435644"/>
          <a:ext cx="10515600" cy="55165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Low carbon diet / locally sourced food/ regenerative farming / reduced food waste/ </a:t>
          </a:r>
          <a:endParaRPr lang="en-US" sz="2300" kern="1200" dirty="0"/>
        </a:p>
      </dsp:txBody>
      <dsp:txXfrm>
        <a:off x="26930" y="1462574"/>
        <a:ext cx="10461740" cy="497795"/>
      </dsp:txXfrm>
    </dsp:sp>
    <dsp:sp modelId="{4D8ED482-FB08-4194-99A2-CF17AAEFEA8A}">
      <dsp:nvSpPr>
        <dsp:cNvPr id="0" name=""/>
        <dsp:cNvSpPr/>
      </dsp:nvSpPr>
      <dsp:spPr>
        <a:xfrm>
          <a:off x="0" y="1987299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Reduced obesity , T2DM and related complications</a:t>
          </a:r>
          <a:endParaRPr lang="en-US" sz="1800" kern="1200"/>
        </a:p>
      </dsp:txBody>
      <dsp:txXfrm>
        <a:off x="0" y="1987299"/>
        <a:ext cx="10515600" cy="380880"/>
      </dsp:txXfrm>
    </dsp:sp>
    <dsp:sp modelId="{D1AB7D88-9D49-44BF-9482-E1107B919563}">
      <dsp:nvSpPr>
        <dsp:cNvPr id="0" name=""/>
        <dsp:cNvSpPr/>
      </dsp:nvSpPr>
      <dsp:spPr>
        <a:xfrm>
          <a:off x="0" y="2368178"/>
          <a:ext cx="10515600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Increased activity /  access to green spaces/ sustainable travel</a:t>
          </a:r>
          <a:endParaRPr lang="en-US" sz="2300" kern="1200"/>
        </a:p>
      </dsp:txBody>
      <dsp:txXfrm>
        <a:off x="26930" y="2395108"/>
        <a:ext cx="10461740" cy="497795"/>
      </dsp:txXfrm>
    </dsp:sp>
    <dsp:sp modelId="{7633267D-07EA-4AE3-ACDE-B78257C4F2B6}">
      <dsp:nvSpPr>
        <dsp:cNvPr id="0" name=""/>
        <dsp:cNvSpPr/>
      </dsp:nvSpPr>
      <dsp:spPr>
        <a:xfrm>
          <a:off x="0" y="2919834"/>
          <a:ext cx="10515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Improved physical and mental health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Improved air quality and health benefits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Social integration </a:t>
          </a:r>
          <a:endParaRPr lang="en-US" sz="1800" kern="1200"/>
        </a:p>
      </dsp:txBody>
      <dsp:txXfrm>
        <a:off x="0" y="2919834"/>
        <a:ext cx="10515600" cy="9283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8FEB-616C-4070-891D-D3CB3204F9B2}">
      <dsp:nvSpPr>
        <dsp:cNvPr id="0" name=""/>
        <dsp:cNvSpPr/>
      </dsp:nvSpPr>
      <dsp:spPr>
        <a:xfrm>
          <a:off x="4873" y="863879"/>
          <a:ext cx="4261741" cy="3409392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60960" rIns="601379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Created by need for clinical resource</a:t>
          </a:r>
          <a:endParaRPr lang="en-US" sz="2400" kern="1200"/>
        </a:p>
      </dsp:txBody>
      <dsp:txXfrm>
        <a:off x="4873" y="863879"/>
        <a:ext cx="3835567" cy="3409392"/>
      </dsp:txXfrm>
    </dsp:sp>
    <dsp:sp modelId="{0843DFFF-42E8-4DB9-B19F-A06C8E188A07}">
      <dsp:nvSpPr>
        <dsp:cNvPr id="0" name=""/>
        <dsp:cNvSpPr/>
      </dsp:nvSpPr>
      <dsp:spPr>
        <a:xfrm>
          <a:off x="3414266" y="863879"/>
          <a:ext cx="4261741" cy="3409392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60960" rIns="150345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4 HEE/NHSE funded fellows – 2 days per week for 12/12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PH registrar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Dietician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Physio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Anaesthetist</a:t>
          </a:r>
          <a:endParaRPr lang="en-US" sz="1900" kern="1200"/>
        </a:p>
      </dsp:txBody>
      <dsp:txXfrm>
        <a:off x="4266614" y="863879"/>
        <a:ext cx="2557045" cy="3409392"/>
      </dsp:txXfrm>
    </dsp:sp>
    <dsp:sp modelId="{D2862C2E-64ED-44C4-B644-D7F4259FB0A6}">
      <dsp:nvSpPr>
        <dsp:cNvPr id="0" name=""/>
        <dsp:cNvSpPr/>
      </dsp:nvSpPr>
      <dsp:spPr>
        <a:xfrm>
          <a:off x="6823659" y="863879"/>
          <a:ext cx="4261741" cy="3409392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60960" rIns="150345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Other resources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Medical students SSM/ Dissertation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Pre-reg pharmacist projects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GP –phoenix scheme / HEE Management fellows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Management trainees</a:t>
          </a:r>
          <a:endParaRPr lang="en-US" sz="1900" kern="1200"/>
        </a:p>
      </dsp:txBody>
      <dsp:txXfrm>
        <a:off x="7676007" y="863879"/>
        <a:ext cx="2557045" cy="3409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781CA-C4B1-4D56-881D-9F580A07B401}">
      <dsp:nvSpPr>
        <dsp:cNvPr id="0" name=""/>
        <dsp:cNvSpPr/>
      </dsp:nvSpPr>
      <dsp:spPr>
        <a:xfrm>
          <a:off x="351068" y="1090292"/>
          <a:ext cx="1094783" cy="10947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297FD-F42F-4420-86FA-8E141AAD3888}">
      <dsp:nvSpPr>
        <dsp:cNvPr id="0" name=""/>
        <dsp:cNvSpPr/>
      </dsp:nvSpPr>
      <dsp:spPr>
        <a:xfrm>
          <a:off x="584383" y="1323606"/>
          <a:ext cx="628154" cy="628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9F25-F0D8-4D0E-9A72-A79722ED2B43}">
      <dsp:nvSpPr>
        <dsp:cNvPr id="0" name=""/>
        <dsp:cNvSpPr/>
      </dsp:nvSpPr>
      <dsp:spPr>
        <a:xfrm>
          <a:off x="1097" y="2526073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Develop clinical climate leaders for the future</a:t>
          </a:r>
          <a:endParaRPr lang="en-US" sz="1700" kern="1200"/>
        </a:p>
      </dsp:txBody>
      <dsp:txXfrm>
        <a:off x="1097" y="2526073"/>
        <a:ext cx="1794726" cy="717890"/>
      </dsp:txXfrm>
    </dsp:sp>
    <dsp:sp modelId="{37B32061-6C3A-4913-9C69-529E6B4FD6C8}">
      <dsp:nvSpPr>
        <dsp:cNvPr id="0" name=""/>
        <dsp:cNvSpPr/>
      </dsp:nvSpPr>
      <dsp:spPr>
        <a:xfrm>
          <a:off x="2459872" y="1090292"/>
          <a:ext cx="1094783" cy="10947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9C05-EA70-49E7-BA4D-50600A6C66AB}">
      <dsp:nvSpPr>
        <dsp:cNvPr id="0" name=""/>
        <dsp:cNvSpPr/>
      </dsp:nvSpPr>
      <dsp:spPr>
        <a:xfrm>
          <a:off x="2693187" y="1323606"/>
          <a:ext cx="628154" cy="628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0269C-C5C0-4144-87DE-725E622390A1}">
      <dsp:nvSpPr>
        <dsp:cNvPr id="0" name=""/>
        <dsp:cNvSpPr/>
      </dsp:nvSpPr>
      <dsp:spPr>
        <a:xfrm>
          <a:off x="2109901" y="2526073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Explore ideas, test, refine and AMPLIFY</a:t>
          </a:r>
          <a:endParaRPr lang="en-US" sz="1700" kern="1200"/>
        </a:p>
      </dsp:txBody>
      <dsp:txXfrm>
        <a:off x="2109901" y="2526073"/>
        <a:ext cx="1794726" cy="717890"/>
      </dsp:txXfrm>
    </dsp:sp>
    <dsp:sp modelId="{E0E72D4E-B5B7-49AF-8237-F4B69123186F}">
      <dsp:nvSpPr>
        <dsp:cNvPr id="0" name=""/>
        <dsp:cNvSpPr/>
      </dsp:nvSpPr>
      <dsp:spPr>
        <a:xfrm>
          <a:off x="4568676" y="1090292"/>
          <a:ext cx="1094783" cy="10947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F4D3-765D-4C5C-8B75-C01E9A3F0DC9}">
      <dsp:nvSpPr>
        <dsp:cNvPr id="0" name=""/>
        <dsp:cNvSpPr/>
      </dsp:nvSpPr>
      <dsp:spPr>
        <a:xfrm>
          <a:off x="4801990" y="1323606"/>
          <a:ext cx="628154" cy="6281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8AC6-72C1-4F7A-8F43-EECEC0294E5F}">
      <dsp:nvSpPr>
        <dsp:cNvPr id="0" name=""/>
        <dsp:cNvSpPr/>
      </dsp:nvSpPr>
      <dsp:spPr>
        <a:xfrm>
          <a:off x="4218704" y="2526073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Teach- climate literacy</a:t>
          </a:r>
          <a:endParaRPr lang="en-US" sz="1700" kern="1200"/>
        </a:p>
      </dsp:txBody>
      <dsp:txXfrm>
        <a:off x="4218704" y="2526073"/>
        <a:ext cx="1794726" cy="717890"/>
      </dsp:txXfrm>
    </dsp:sp>
    <dsp:sp modelId="{D3A16C6B-F601-40AE-8311-0367582FD711}">
      <dsp:nvSpPr>
        <dsp:cNvPr id="0" name=""/>
        <dsp:cNvSpPr/>
      </dsp:nvSpPr>
      <dsp:spPr>
        <a:xfrm>
          <a:off x="6677480" y="1090292"/>
          <a:ext cx="1094783" cy="10947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248A-3840-4D12-A569-8F0C1D8FEB56}">
      <dsp:nvSpPr>
        <dsp:cNvPr id="0" name=""/>
        <dsp:cNvSpPr/>
      </dsp:nvSpPr>
      <dsp:spPr>
        <a:xfrm>
          <a:off x="6910794" y="1323606"/>
          <a:ext cx="628154" cy="6281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DD55B-E455-4868-B82B-711792A482D9}">
      <dsp:nvSpPr>
        <dsp:cNvPr id="0" name=""/>
        <dsp:cNvSpPr/>
      </dsp:nvSpPr>
      <dsp:spPr>
        <a:xfrm>
          <a:off x="6327508" y="2526073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Inspire and coach</a:t>
          </a:r>
          <a:endParaRPr lang="en-US" sz="1700" kern="1200"/>
        </a:p>
      </dsp:txBody>
      <dsp:txXfrm>
        <a:off x="6327508" y="2526073"/>
        <a:ext cx="1794726" cy="717890"/>
      </dsp:txXfrm>
    </dsp:sp>
    <dsp:sp modelId="{6A9EE0EF-0398-43B8-B7B6-F86A41866A72}">
      <dsp:nvSpPr>
        <dsp:cNvPr id="0" name=""/>
        <dsp:cNvSpPr/>
      </dsp:nvSpPr>
      <dsp:spPr>
        <a:xfrm>
          <a:off x="8786283" y="1090292"/>
          <a:ext cx="1094783" cy="10947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9E81-2DB7-4533-A1BF-E76F481AB61B}">
      <dsp:nvSpPr>
        <dsp:cNvPr id="0" name=""/>
        <dsp:cNvSpPr/>
      </dsp:nvSpPr>
      <dsp:spPr>
        <a:xfrm>
          <a:off x="9019598" y="1323606"/>
          <a:ext cx="628154" cy="6281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A938-9A51-412E-88B4-AAE383C447CD}">
      <dsp:nvSpPr>
        <dsp:cNvPr id="0" name=""/>
        <dsp:cNvSpPr/>
      </dsp:nvSpPr>
      <dsp:spPr>
        <a:xfrm>
          <a:off x="8436312" y="2526073"/>
          <a:ext cx="1794726" cy="71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Communications </a:t>
          </a:r>
          <a:endParaRPr lang="en-US" sz="1700" kern="1200"/>
        </a:p>
      </dsp:txBody>
      <dsp:txXfrm>
        <a:off x="8436312" y="2526073"/>
        <a:ext cx="1794726" cy="717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E90C-6096-4C5B-88B4-D75C4308910B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Personal</a:t>
          </a:r>
          <a:endParaRPr lang="en-US" sz="5500" kern="1200"/>
        </a:p>
      </dsp:txBody>
      <dsp:txXfrm>
        <a:off x="0" y="988600"/>
        <a:ext cx="3286125" cy="1971675"/>
      </dsp:txXfrm>
    </dsp:sp>
    <dsp:sp modelId="{938DE7EA-110D-4033-8906-7DF0F0980010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Corporate</a:t>
          </a:r>
          <a:endParaRPr lang="en-US" sz="5500" kern="1200"/>
        </a:p>
      </dsp:txBody>
      <dsp:txXfrm>
        <a:off x="3614737" y="988600"/>
        <a:ext cx="3286125" cy="1971675"/>
      </dsp:txXfrm>
    </dsp:sp>
    <dsp:sp modelId="{B857FC5C-44B8-44DB-9F80-DC13A6E9B96C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Political</a:t>
          </a:r>
          <a:endParaRPr lang="en-US" sz="5500" kern="1200"/>
        </a:p>
      </dsp:txBody>
      <dsp:txXfrm>
        <a:off x="7229475" y="988600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0259-6896-4E65-84EF-BF4BE66D6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05CEE-C883-4E97-A70E-066BDCBF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6378-3F26-4626-89FA-DFC2972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6EC8A-07E0-4960-BE00-F8480369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6FE0-FB82-4E67-A3F8-33B7B0CF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852F-B40B-4D34-B6FF-C664DB2B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0B1DB-E416-4016-84F0-1622366D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C761-5DEB-4E71-8959-A60450DB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C732-A35D-448D-9B50-3DCEF404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E018-14D2-405F-80B2-065D6D41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88186-3CCB-4207-BE37-C59A240A8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97AD8-A6C5-446A-8CD8-AB4A24E0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33B4-25A7-447B-9F8F-811324C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E770-D7D5-4DEA-A1B5-FF161A2B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6319F-0036-4585-BAA4-3AF241DA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0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E4CE-2585-40B7-909D-E2AAD43B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FAAD4-E123-47D7-833C-A28598CA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C408-81F4-413A-8930-0871374B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6E21-4A15-4F77-9482-92ABE3F4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B84A-1F09-4797-B7AE-99E2F867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D369-30AE-4FA4-8B57-6066BC58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C6408-95D0-4782-ADA8-5A01F6EDE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D3C9-D24F-48DA-9AE1-4D0C524D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B236-CB4A-4DC2-A578-E28CB3CD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396F6-6825-4DF0-BF5F-DF9A06F0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6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5188-50E6-44A9-92B3-85F9F3BE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8CAA-30C1-4A35-A224-0BB0AAD4F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87AA2-94E8-4FAD-86F8-A4E03E16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53FBB-C616-463F-BD28-FC7D0011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21241-69DD-45D0-B965-1FBDB06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70824-6DD5-4632-852F-4FE2DACD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1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37EB-948D-419E-A4EC-55AB680A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FCC13-5F05-4BC5-AF50-EF79B59E9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09C10-D342-401F-8DE4-8DF612D01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53CC7-DE80-4791-B510-A2268014F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98F3B-A924-491C-BC48-B4C42C1B6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BE91E-321C-4874-9A2E-A9195D72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10F0-1899-4CE2-BC08-901CCAA9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7EBAA-D111-4752-9686-2B265515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7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F9CD-0160-4133-A416-834A70B2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52DDB-4A23-4983-8A58-49A139B6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A3350-C5F3-4671-B4B8-F34320F3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2A2D2-8C66-4015-A135-C72776F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1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0A69E-E6A4-4ED9-94FB-D7AAD278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D23B0-2A35-448E-8F20-CE3035BF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DEA17-A244-40CF-B894-E4B07232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B974-F37E-4F43-8A76-C1989E52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912E-0760-4EC0-BEE6-A833F5CD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7B2BC-4303-4CD0-8F00-3FC14BC3C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861B-7CDE-4D7C-86D2-9517A5A4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E698B-FE4F-4AED-A101-CE71578E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C7A51-CC10-4C9F-B005-FEFE0BFB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3A3-7AFA-455E-9B14-5F69BD2A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67B95-5374-4B28-A9E1-8DB690DD4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015C3-CB9F-42D0-B95E-98833B8E3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11E59-5F1C-49F8-ADA0-A63048FD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86BCC-182D-4304-8A7C-52E45CDD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F0F7A-2572-4F25-A599-14BCF3A2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D6FFF-8948-4A20-90BD-6E50ABBF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B68C4-C61B-4D4A-8A93-4CE820FB1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9056-00C1-42E3-8974-AD09F2FAF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84E2-DE95-4021-9699-D4FAAD95D28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AD83-EE61-4E2D-839C-141D57E2A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E62B-4AC6-44F7-A093-84073D52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9B49-8868-42E1-9687-18D6D0A2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8648C-4897-4318-84A5-D0E90E2C0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732" y="1939159"/>
            <a:ext cx="8833495" cy="2751086"/>
          </a:xfrm>
        </p:spPr>
        <p:txBody>
          <a:bodyPr>
            <a:normAutofit/>
          </a:bodyPr>
          <a:lstStyle/>
          <a:p>
            <a:pPr algn="r"/>
            <a:r>
              <a:rPr lang="en-GB" sz="3800" dirty="0"/>
              <a:t>The climate emergency is a health emergency.</a:t>
            </a:r>
            <a:br>
              <a:rPr lang="en-GB" sz="3800" dirty="0"/>
            </a:br>
            <a:r>
              <a:rPr lang="en-GB" sz="3800" dirty="0"/>
              <a:t>Joining the dots towards a Net Zero NHS</a:t>
            </a:r>
            <a:br>
              <a:rPr lang="en-GB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A95C-A2BE-488D-B764-F77A36FB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/>
              <a:t>Dr Helena Clements</a:t>
            </a:r>
          </a:p>
          <a:p>
            <a:pPr algn="r"/>
            <a:r>
              <a:rPr lang="en-GB" dirty="0"/>
              <a:t>Consultant Paediatrician</a:t>
            </a:r>
          </a:p>
          <a:p>
            <a:pPr algn="r"/>
            <a:r>
              <a:rPr lang="en-GB" dirty="0"/>
              <a:t>Clinical Director for Notts Net Zero Integrated Care System</a:t>
            </a:r>
          </a:p>
        </p:txBody>
      </p:sp>
    </p:spTree>
    <p:extLst>
      <p:ext uri="{BB962C8B-B14F-4D97-AF65-F5344CB8AC3E}">
        <p14:creationId xmlns:p14="http://schemas.microsoft.com/office/powerpoint/2010/main" val="41600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81C40-717A-451A-9766-FE1AA7E3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Climate action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04DC6C-869D-ABB5-E211-446315B29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32200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76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E12DDB-C0ED-445B-9DE1-4A98943B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NHS Carbon emissions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B2A08D-9413-4667-8ADE-D840BD33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090" y="640080"/>
            <a:ext cx="588902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0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84C51-F7D9-4726-B738-D30DE0B0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NHS Carbon Plus -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9D57D-2CCF-4817-ACD3-E8345F39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535" y="640080"/>
            <a:ext cx="704813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7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11F204-BD71-4359-8F92-006A12A5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See the big picture for our patitents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6">
            <a:extLst>
              <a:ext uri="{FF2B5EF4-FFF2-40B4-BE49-F238E27FC236}">
                <a16:creationId xmlns:a16="http://schemas.microsoft.com/office/drawing/2014/main" id="{07AE7CFC-F192-5195-DF82-CBD73197F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5463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34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558C2-B66E-4502-90D1-0D25EC25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See the bigger picture for climate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F8BAA3B-95BD-7FB2-5AA4-2ED4AF439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7823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67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D59BB-2F41-4E1F-940A-C89316A9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3800"/>
              <a:t>Nottinghamshire ICB Green Plan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3AB8E-C525-4E26-9E6F-139A416C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/>
              <a:t>All ICS across UK had to produce a green plan by 31/03/22</a:t>
            </a:r>
          </a:p>
          <a:p>
            <a:r>
              <a:rPr lang="en-GB" sz="2200"/>
              <a:t>Individual trust green plans signed off  Jan 2022 at latest</a:t>
            </a:r>
          </a:p>
          <a:p>
            <a:r>
              <a:rPr lang="en-GB" sz="2200"/>
              <a:t>Chapter headings specified by NHSE</a:t>
            </a:r>
          </a:p>
          <a:p>
            <a:r>
              <a:rPr lang="en-GB" sz="2200"/>
              <a:t>Working towards Zero CO2 NHS by 2032 (80%) and 100% by 2040</a:t>
            </a:r>
          </a:p>
        </p:txBody>
      </p:sp>
    </p:spTree>
    <p:extLst>
      <p:ext uri="{BB962C8B-B14F-4D97-AF65-F5344CB8AC3E}">
        <p14:creationId xmlns:p14="http://schemas.microsoft.com/office/powerpoint/2010/main" val="97319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03303-BEFF-4A8F-A4BF-D8F733C9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Stakeholders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67F1-7B12-4EB5-95F3-D46FE321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/>
              <a:t>NUH</a:t>
            </a:r>
          </a:p>
          <a:p>
            <a:r>
              <a:rPr lang="en-GB" sz="2200"/>
              <a:t>SFH</a:t>
            </a:r>
          </a:p>
          <a:p>
            <a:r>
              <a:rPr lang="en-GB" sz="2200"/>
              <a:t>NHT</a:t>
            </a:r>
          </a:p>
          <a:p>
            <a:r>
              <a:rPr lang="en-GB" sz="2200"/>
              <a:t>City Care</a:t>
            </a:r>
          </a:p>
          <a:p>
            <a:r>
              <a:rPr lang="en-GB" sz="2200"/>
              <a:t>Notts County Council  (includes public health)</a:t>
            </a:r>
          </a:p>
          <a:p>
            <a:r>
              <a:rPr lang="en-GB" sz="2200"/>
              <a:t>Notts City Council (includes public health)</a:t>
            </a:r>
          </a:p>
        </p:txBody>
      </p:sp>
    </p:spTree>
    <p:extLst>
      <p:ext uri="{BB962C8B-B14F-4D97-AF65-F5344CB8AC3E}">
        <p14:creationId xmlns:p14="http://schemas.microsoft.com/office/powerpoint/2010/main" val="110490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718BD-A04F-44B1-9969-5F052F32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Chapter headings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4F22-F998-4957-9921-D87A9BB53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/>
              <a:t>Workforce system and leadership</a:t>
            </a:r>
          </a:p>
          <a:p>
            <a:r>
              <a:rPr lang="en-GB" sz="2200"/>
              <a:t>Sustainable models of care</a:t>
            </a:r>
          </a:p>
          <a:p>
            <a:r>
              <a:rPr lang="en-GB" sz="2200"/>
              <a:t>Digital transformation</a:t>
            </a:r>
          </a:p>
          <a:p>
            <a:r>
              <a:rPr lang="en-GB" sz="2200"/>
              <a:t>Travel and transport</a:t>
            </a:r>
          </a:p>
          <a:p>
            <a:r>
              <a:rPr lang="en-GB" sz="2200"/>
              <a:t>Estates and facilities</a:t>
            </a:r>
          </a:p>
          <a:p>
            <a:r>
              <a:rPr lang="en-GB" sz="2200"/>
              <a:t>Medicines</a:t>
            </a:r>
          </a:p>
          <a:p>
            <a:r>
              <a:rPr lang="en-GB" sz="2200"/>
              <a:t>Supply chain and procurement</a:t>
            </a:r>
          </a:p>
          <a:p>
            <a:r>
              <a:rPr lang="en-GB" sz="2200"/>
              <a:t>Food and nutrition</a:t>
            </a:r>
          </a:p>
          <a:p>
            <a:r>
              <a:rPr lang="en-GB" sz="2200"/>
              <a:t>Adaptation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08962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1728-FF08-42C3-B574-90045FC6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Clinical leadership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156EAE-D3A0-6DAE-87D1-5A380BF4C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87042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609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6BEEE-9D9A-4931-801B-4B7608F9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Examples of quick wins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AD9DE-1267-48AD-B6BE-2E6E2D85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Very low use of Desflurane across Notts</a:t>
            </a:r>
          </a:p>
          <a:p>
            <a:r>
              <a:rPr lang="en-GB" dirty="0"/>
              <a:t>ICS wide work on transition to low carbon inhalers and safer inhaler disposal</a:t>
            </a:r>
          </a:p>
          <a:p>
            <a:r>
              <a:rPr lang="en-GB" dirty="0"/>
              <a:t>Trial of NO scavenging (SFH)</a:t>
            </a:r>
          </a:p>
          <a:p>
            <a:r>
              <a:rPr lang="en-GB" dirty="0"/>
              <a:t>Review of single use items in anaesthetic trays for regional anaesthesia</a:t>
            </a:r>
          </a:p>
          <a:p>
            <a:r>
              <a:rPr lang="en-GB" dirty="0"/>
              <a:t>Walking aid reuse scheme</a:t>
            </a:r>
          </a:p>
          <a:p>
            <a:r>
              <a:rPr lang="en-GB" dirty="0"/>
              <a:t>Ophthalmology service redesign</a:t>
            </a:r>
          </a:p>
          <a:p>
            <a:r>
              <a:rPr lang="en-GB" dirty="0"/>
              <a:t>Digital appointment letters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8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6858B-17B5-49DC-B784-76D977DF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Carbon costs…?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6F07-22C4-44BF-8A12-77970D23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400"/>
              <a:t>A punnet of strawberries (in-season, in-country)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Inpatient bed day (high intensity ward)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 burger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 new car (Land Rover Discovery)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Heart bypass operation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Acute sector outpatient appointment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 banana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Return flight from London to Hong Kong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Congested commute by car (5 miles return)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An email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A&amp;E visit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400"/>
              <a:t>GP appointment (excluding pharmaceuticals)</a:t>
            </a:r>
          </a:p>
          <a:p>
            <a:pPr marL="514350" indent="-514350">
              <a:buFont typeface="+mj-lt"/>
              <a:buAutoNum type="alphaUcPeriod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6175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CCB7-9D9C-427B-898A-C02FCA0B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What about the long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7039-70B2-46F7-B945-1847F4C5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GB" sz="2200"/>
              <a:t>Focus on health promotion</a:t>
            </a:r>
          </a:p>
          <a:p>
            <a:pPr lvl="1"/>
            <a:r>
              <a:rPr lang="en-GB" sz="2200"/>
              <a:t>Healthy diet and exercise</a:t>
            </a:r>
          </a:p>
          <a:p>
            <a:pPr lvl="1"/>
            <a:r>
              <a:rPr lang="en-GB" sz="2200"/>
              <a:t>Emotional health and wellbeing</a:t>
            </a:r>
          </a:p>
          <a:p>
            <a:pPr lvl="1"/>
            <a:r>
              <a:rPr lang="en-GB" sz="2200"/>
              <a:t>Sustainable homes</a:t>
            </a:r>
          </a:p>
          <a:p>
            <a:pPr lvl="1"/>
            <a:r>
              <a:rPr lang="en-GB" sz="2200"/>
              <a:t>Education to promote sustainable living</a:t>
            </a:r>
          </a:p>
          <a:p>
            <a:pPr lvl="1"/>
            <a:r>
              <a:rPr lang="en-GB" sz="2200"/>
              <a:t>Public transport and active travel</a:t>
            </a:r>
          </a:p>
          <a:p>
            <a:pPr lvl="1"/>
            <a:r>
              <a:rPr lang="en-GB" sz="2200"/>
              <a:t>Clean air</a:t>
            </a:r>
          </a:p>
          <a:p>
            <a:pPr lvl="1"/>
            <a:r>
              <a:rPr lang="en-GB" sz="2200"/>
              <a:t>Build resilience </a:t>
            </a:r>
          </a:p>
        </p:txBody>
      </p:sp>
    </p:spTree>
    <p:extLst>
      <p:ext uri="{BB962C8B-B14F-4D97-AF65-F5344CB8AC3E}">
        <p14:creationId xmlns:p14="http://schemas.microsoft.com/office/powerpoint/2010/main" val="294990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C8509-3439-477E-901B-ADDB6DEE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Health outcomes of uncontrolled climate change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46FD-F873-4A40-B5DB-17463D9C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More Obesity</a:t>
            </a:r>
          </a:p>
          <a:p>
            <a:r>
              <a:rPr lang="en-GB" sz="2200" dirty="0"/>
              <a:t> Type 2 Diabetes and complications</a:t>
            </a:r>
          </a:p>
          <a:p>
            <a:r>
              <a:rPr lang="en-GB" sz="2200" dirty="0"/>
              <a:t>More cardiovascular , respiratory disease and strokes due to poor air quality</a:t>
            </a:r>
          </a:p>
          <a:p>
            <a:r>
              <a:rPr lang="en-GB" sz="2200" dirty="0"/>
              <a:t>Mental health impacts of ill health, environmental degradation,</a:t>
            </a:r>
          </a:p>
          <a:p>
            <a:r>
              <a:rPr lang="en-GB" sz="2200" dirty="0"/>
              <a:t>Health impacts of climate events including extreme heat, flooding, food insecurity, infectious diseases</a:t>
            </a:r>
          </a:p>
          <a:p>
            <a:endParaRPr lang="en-GB" sz="2200" dirty="0"/>
          </a:p>
          <a:p>
            <a:r>
              <a:rPr lang="en-GB" sz="2200" dirty="0"/>
              <a:t>Impacts of global climate change including war, migration, food insecurity and economic collapse</a:t>
            </a:r>
          </a:p>
        </p:txBody>
      </p:sp>
    </p:spTree>
    <p:extLst>
      <p:ext uri="{BB962C8B-B14F-4D97-AF65-F5344CB8AC3E}">
        <p14:creationId xmlns:p14="http://schemas.microsoft.com/office/powerpoint/2010/main" val="15973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809093-36A4-BE40-554B-263FFD724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3720F-80BF-4E02-AEB3-7153472F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Health benefits of a zero carbon future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173640-EBC9-8ED2-45AC-320CFEF69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261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846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8422B-465C-4A87-8CEB-E34CCDA7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/>
              <a:t>Pro-active work programme -suggestions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4FAE-EDB1-4C93-BB77-59F87418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60% CO2 emission are due to direct clinical care – clinical solutions are needed</a:t>
            </a:r>
          </a:p>
          <a:p>
            <a:r>
              <a:rPr lang="en-GB" sz="2200" dirty="0">
                <a:highlight>
                  <a:srgbClr val="FFFF00"/>
                </a:highlight>
              </a:rPr>
              <a:t>How do we increase impact of public health initiatives to reduce demand?</a:t>
            </a:r>
          </a:p>
          <a:p>
            <a:r>
              <a:rPr lang="en-GB" sz="2200" dirty="0"/>
              <a:t>Lean pathways - </a:t>
            </a:r>
          </a:p>
          <a:p>
            <a:r>
              <a:rPr lang="en-GB" sz="2200" dirty="0"/>
              <a:t>Medicines – life cycle analysis, reduce unnecessary waste, non pharmacological solutions</a:t>
            </a:r>
          </a:p>
          <a:p>
            <a:r>
              <a:rPr lang="en-GB" sz="2200" dirty="0"/>
              <a:t>Single use items </a:t>
            </a:r>
          </a:p>
          <a:p>
            <a:r>
              <a:rPr lang="en-GB" sz="2200" dirty="0"/>
              <a:t>Procurement – </a:t>
            </a:r>
            <a:r>
              <a:rPr lang="en-GB" sz="2200" dirty="0" err="1"/>
              <a:t>inc</a:t>
            </a:r>
            <a:r>
              <a:rPr lang="en-GB" sz="2200" dirty="0"/>
              <a:t> packaging, compostable plastics in disposables, system wide sourcing of lower carbon products to reduce costs</a:t>
            </a:r>
          </a:p>
          <a:p>
            <a:r>
              <a:rPr lang="en-GB" sz="2200" dirty="0">
                <a:highlight>
                  <a:srgbClr val="FFFF00"/>
                </a:highlight>
              </a:rPr>
              <a:t>Out reach / education / communication – Climate crisis = Health crisis</a:t>
            </a:r>
          </a:p>
          <a:p>
            <a:r>
              <a:rPr lang="en-GB" sz="2200" dirty="0"/>
              <a:t>Amplification of ideas and success.</a:t>
            </a:r>
          </a:p>
        </p:txBody>
      </p:sp>
    </p:spTree>
    <p:extLst>
      <p:ext uri="{BB962C8B-B14F-4D97-AF65-F5344CB8AC3E}">
        <p14:creationId xmlns:p14="http://schemas.microsoft.com/office/powerpoint/2010/main" val="112482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EB6D6B1-52B8-45C8-9C83-B5042CDAB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90B888-1DA2-4603-9690-BF863DCD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9E1F81-615A-4E66-9C66-443AC7239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E60507-4771-49E2-9E47-9D6881CF8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0DC8A2-274D-B986-CD6A-03A0CCA0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5278"/>
            <a:ext cx="11090275" cy="321627"/>
          </a:xfrm>
        </p:spPr>
        <p:txBody>
          <a:bodyPr>
            <a:normAutofit/>
          </a:bodyPr>
          <a:lstStyle/>
          <a:p>
            <a:r>
              <a:rPr lang="en-GB" sz="1600"/>
              <a:t>ICS Net Zero Faculty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768161-2C8E-EC91-E130-BD8860C9C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517533"/>
              </p:ext>
            </p:extLst>
          </p:nvPr>
        </p:nvGraphicFramePr>
        <p:xfrm>
          <a:off x="550864" y="1171575"/>
          <a:ext cx="11090274" cy="513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54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C867F-5B64-6383-A980-63906A6D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GB" sz="4000"/>
              <a:t>Purpose of faculty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EC994-29FE-FA90-3717-CF70E4A8F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840237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74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1C40-717A-451A-9766-FE1AA7E3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Climate 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04DC6C-869D-ABB5-E211-446315B299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0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89E22-18E1-C91C-2F26-71AAAB45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Joining the Dots with SHOCK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F3FB-09C0-1ADF-88B7-526910FB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We are daughters, sons, parents, grandparents, siblings, colleagues, </a:t>
            </a:r>
            <a:r>
              <a:rPr lang="en-US" sz="2200" dirty="0" err="1"/>
              <a:t>neighbours</a:t>
            </a:r>
            <a:r>
              <a:rPr lang="en-US" sz="2200" dirty="0"/>
              <a:t>, friends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We are all shareholders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Investors in SHOCK = Investors in low carbon future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We all have agency – choices, influence, power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We should use them</a:t>
            </a:r>
          </a:p>
        </p:txBody>
      </p:sp>
      <p:pic>
        <p:nvPicPr>
          <p:cNvPr id="1026" name="Picture 2" descr="Electricity Symbol, Electrical Wires Cable, Electrician, Electrical Cable, Electrical  Network, Bs 7671, Electric Power, Electrical Contractor transparent  background PNG clipart | HiClipart">
            <a:extLst>
              <a:ext uri="{FF2B5EF4-FFF2-40B4-BE49-F238E27FC236}">
                <a16:creationId xmlns:a16="http://schemas.microsoft.com/office/drawing/2014/main" id="{4FA7AD68-E80D-0906-09D8-48CC73CDC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r="1915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9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28749A-32E4-0488-90D5-D06AD1EC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you do tomorrow?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283BF-B633-44C7-AFCF-9DDC254A4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FFFFFF"/>
                </a:solidFill>
              </a:rPr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97D9-C1E4-4816-AF2E-23251363C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Any thoughts or comments?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1313C5-3B1A-4F72-BB01-3F10ACAA1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94473"/>
              </p:ext>
            </p:extLst>
          </p:nvPr>
        </p:nvGraphicFramePr>
        <p:xfrm>
          <a:off x="4763911" y="1147005"/>
          <a:ext cx="6735444" cy="448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41">
                  <a:extLst>
                    <a:ext uri="{9D8B030D-6E8A-4147-A177-3AD203B41FA5}">
                      <a16:colId xmlns:a16="http://schemas.microsoft.com/office/drawing/2014/main" val="1885413767"/>
                    </a:ext>
                  </a:extLst>
                </a:gridCol>
                <a:gridCol w="3918056">
                  <a:extLst>
                    <a:ext uri="{9D8B030D-6E8A-4147-A177-3AD203B41FA5}">
                      <a16:colId xmlns:a16="http://schemas.microsoft.com/office/drawing/2014/main" val="1957531581"/>
                    </a:ext>
                  </a:extLst>
                </a:gridCol>
                <a:gridCol w="2435647">
                  <a:extLst>
                    <a:ext uri="{9D8B030D-6E8A-4147-A177-3AD203B41FA5}">
                      <a16:colId xmlns:a16="http://schemas.microsoft.com/office/drawing/2014/main" val="758215880"/>
                    </a:ext>
                  </a:extLst>
                </a:gridCol>
              </a:tblGrid>
              <a:tr h="346654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2749757270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r>
                        <a:rPr lang="en-GB" sz="1400"/>
                        <a:t>J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An email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4279546616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r>
                        <a:rPr lang="en-GB" sz="1400"/>
                        <a:t>G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 banana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80g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2978221114"/>
                  </a:ext>
                </a:extLst>
              </a:tr>
              <a:tr h="519322">
                <a:tc>
                  <a:txBody>
                    <a:bodyPr/>
                    <a:lstStyle/>
                    <a:p>
                      <a:r>
                        <a:rPr lang="en-GB" sz="1400"/>
                        <a:t>A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 punnet of strawberries (in-season, in-country)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150g CO2e (own country)/ 1.8kg CO2e (out of season)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1638362611"/>
                  </a:ext>
                </a:extLst>
              </a:tr>
              <a:tr h="519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C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A burger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2.5kg CO2e (4oz cheeseburger)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4082509487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L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GP appointment (excluding pharmaceuticals)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6kg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3686385415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K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A&amp;E visit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13.8kg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2592033842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r>
                        <a:rPr lang="en-GB" sz="1400"/>
                        <a:t>I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Congested commute by car (5 miles return)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22kg CO2e (average car)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3825396709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r>
                        <a:rPr lang="en-GB" sz="1400"/>
                        <a:t>F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Acute sector outpatient appointment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23kg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1715824364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B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Inpatient bed day (high intensity ward)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89.5kg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3261935983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E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Heart bypass operation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1.1 tonnes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242394691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H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Return flight from London to Hong Kong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3.4 tonnes CO2e (economy)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1987566826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D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A new car (Land Rover discovery)</a:t>
                      </a:r>
                    </a:p>
                  </a:txBody>
                  <a:tcPr marL="68158" marR="68158" marT="34079" marB="34079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35 tonnes CO2e</a:t>
                      </a:r>
                    </a:p>
                  </a:txBody>
                  <a:tcPr marL="68158" marR="68158" marT="34079" marB="34079"/>
                </a:tc>
                <a:extLst>
                  <a:ext uri="{0D108BD9-81ED-4DB2-BD59-A6C34878D82A}">
                    <a16:rowId xmlns:a16="http://schemas.microsoft.com/office/drawing/2014/main" val="3355056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1DB7-38A8-4BF0-AED5-2838E82C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life for 20 years</a:t>
            </a:r>
          </a:p>
        </p:txBody>
      </p:sp>
      <p:pic>
        <p:nvPicPr>
          <p:cNvPr id="9" name="Picture Placeholder 8" descr="A picture containing floor, indoor, footwear&#10;&#10;Description automatically generated">
            <a:extLst>
              <a:ext uri="{FF2B5EF4-FFF2-40B4-BE49-F238E27FC236}">
                <a16:creationId xmlns:a16="http://schemas.microsoft.com/office/drawing/2014/main" id="{01BFDA58-DF60-4382-AF2D-E340B32237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302D-9748-4BCB-B717-8F14A30D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err="1"/>
              <a:t>DrClements+MrsTilley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43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3929C-78CD-18E7-F5E5-650E0432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200"/>
            </a:br>
            <a:r>
              <a:rPr lang="en-US" sz="4200"/>
              <a:t>About 5 years ago</a:t>
            </a:r>
            <a:br>
              <a:rPr lang="en-US" sz="4200"/>
            </a:br>
            <a:endParaRPr lang="en-US" sz="420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8DE913-9C95-6CA4-A542-BAD0AAFA8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Grandson born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What’s the point of being a Paediatrician?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Need to do more for him and all children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Extinction rebellion/ Activism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Board  time out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Conversation with the Chair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RCPCH/ FMLM -Why aren’t we talking about climate change?</a:t>
            </a:r>
          </a:p>
        </p:txBody>
      </p:sp>
      <p:pic>
        <p:nvPicPr>
          <p:cNvPr id="12" name="Content Placeholder 11" descr="A pair of black shoes on a tile floor&#10;&#10;Description automatically generated with low confidence">
            <a:extLst>
              <a:ext uri="{FF2B5EF4-FFF2-40B4-BE49-F238E27FC236}">
                <a16:creationId xmlns:a16="http://schemas.microsoft.com/office/drawing/2014/main" id="{0DCCFB2A-C15B-4BE5-8D33-2E98A4756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r="127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3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B37E5-251A-4DE6-BF92-24DC8B5B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Climate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6273-4DE8-4F5F-8583-EBD0B44F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GB" sz="2200" dirty="0"/>
              <a:t>We all need to engage with this</a:t>
            </a:r>
          </a:p>
          <a:p>
            <a:r>
              <a:rPr lang="en-GB" sz="2200" dirty="0"/>
              <a:t>Working towards Zero carbon NHS</a:t>
            </a:r>
          </a:p>
          <a:p>
            <a:r>
              <a:rPr lang="en-GB" sz="2200" dirty="0"/>
              <a:t>Trust green plan/  ICS green plan</a:t>
            </a:r>
          </a:p>
          <a:p>
            <a:r>
              <a:rPr lang="en-GB" sz="2200" dirty="0"/>
              <a:t>60% of CO2 emissions related to clinical activity including drugs, gases, clinical consumables and  procurement etc.</a:t>
            </a:r>
          </a:p>
          <a:p>
            <a:r>
              <a:rPr lang="en-GB" sz="2200" dirty="0"/>
              <a:t>Solutions need to be clinically led.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8373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80EC8-39AD-4CC5-A86A-A4AC00A3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063488"/>
            <a:ext cx="3329069" cy="4551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BB62F-2189-495F-A4DA-5302C61D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Increasing interest in zero carbon NHS</a:t>
            </a:r>
          </a:p>
          <a:p>
            <a:r>
              <a:rPr lang="en-GB" dirty="0"/>
              <a:t>Increasing evidence of climate change </a:t>
            </a:r>
          </a:p>
          <a:p>
            <a:r>
              <a:rPr lang="en-GB" dirty="0"/>
              <a:t>Funding opportunities ( always tight time scales) </a:t>
            </a:r>
          </a:p>
          <a:p>
            <a:r>
              <a:rPr lang="en-GB" dirty="0"/>
              <a:t>ICB- new age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3993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F051F-C654-4DEC-9366-B6D3EC9A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9AA34-FE5F-414B-9628-4E099EA0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Budgetary constraints – short termism</a:t>
            </a:r>
          </a:p>
          <a:p>
            <a:r>
              <a:rPr lang="en-GB" dirty="0"/>
              <a:t>Little room for long term planning and looking at long term HEALTH solutions</a:t>
            </a:r>
          </a:p>
          <a:p>
            <a:r>
              <a:rPr lang="en-GB" dirty="0"/>
              <a:t>Current pressures dictate more of the same</a:t>
            </a:r>
          </a:p>
          <a:p>
            <a:r>
              <a:rPr lang="en-GB" dirty="0"/>
              <a:t>Model of growth… more , more </a:t>
            </a:r>
            <a:r>
              <a:rPr lang="en-GB" dirty="0" err="1"/>
              <a:t>MORE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006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AD225-3EF3-4ED8-932A-4E31AA1C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Joining the dots</a:t>
            </a:r>
          </a:p>
        </p:txBody>
      </p:sp>
    </p:spTree>
    <p:extLst>
      <p:ext uri="{BB962C8B-B14F-4D97-AF65-F5344CB8AC3E}">
        <p14:creationId xmlns:p14="http://schemas.microsoft.com/office/powerpoint/2010/main" val="257766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1004</Words>
  <Application>Microsoft Office PowerPoint</Application>
  <PresentationFormat>Widescreen</PresentationFormat>
  <Paragraphs>210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The climate emergency is a health emergency. Joining the dots towards a Net Zero NHS </vt:lpstr>
      <vt:lpstr>Carbon costs…?</vt:lpstr>
      <vt:lpstr>PowerPoint Presentation</vt:lpstr>
      <vt:lpstr>My life for 20 years</vt:lpstr>
      <vt:lpstr> About 5 years ago </vt:lpstr>
      <vt:lpstr>Climate action</vt:lpstr>
      <vt:lpstr>Opportunities</vt:lpstr>
      <vt:lpstr>Challenges</vt:lpstr>
      <vt:lpstr>Joining the dots</vt:lpstr>
      <vt:lpstr>Climate action</vt:lpstr>
      <vt:lpstr>NHS Carbon emissions</vt:lpstr>
      <vt:lpstr>NHS Carbon Plus - </vt:lpstr>
      <vt:lpstr>See the big picture for our patitents</vt:lpstr>
      <vt:lpstr>See the bigger picture for climate</vt:lpstr>
      <vt:lpstr>Nottinghamshire ICB Green Plan </vt:lpstr>
      <vt:lpstr>Stakeholders</vt:lpstr>
      <vt:lpstr>Chapter headings</vt:lpstr>
      <vt:lpstr>Clinical leadership</vt:lpstr>
      <vt:lpstr>Examples of quick wins</vt:lpstr>
      <vt:lpstr>What about the long view</vt:lpstr>
      <vt:lpstr>Health outcomes of uncontrolled climate change</vt:lpstr>
      <vt:lpstr>Health benefits of a zero carbon future</vt:lpstr>
      <vt:lpstr>Pro-active work programme -suggestions</vt:lpstr>
      <vt:lpstr>ICS Net Zero Faculty</vt:lpstr>
      <vt:lpstr>Purpose of faculty</vt:lpstr>
      <vt:lpstr>Climate action</vt:lpstr>
      <vt:lpstr>Joining the Dots with SHOCK</vt:lpstr>
      <vt:lpstr>What will you do tomorrow?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Role – joining the dots</dc:title>
  <dc:creator>CLEMENTS, Helena (SHERWOOD FOREST HOSPITALS NHS FOUNDATION TRUST)</dc:creator>
  <cp:lastModifiedBy>Tilley, Simon</cp:lastModifiedBy>
  <cp:revision>37</cp:revision>
  <dcterms:created xsi:type="dcterms:W3CDTF">2022-08-15T18:23:29Z</dcterms:created>
  <dcterms:modified xsi:type="dcterms:W3CDTF">2023-09-27T10:34:10Z</dcterms:modified>
</cp:coreProperties>
</file>